
<file path=[Content_Types].xml><?xml version="1.0" encoding="utf-8"?>
<Types xmlns="http://schemas.openxmlformats.org/package/2006/content-types">
  <Default Extension="svg" ContentType="image/svg+xml"/>
  <Default Extension="rels" ContentType="application/vnd.openxmlformats-package.relationships+xml"/>
  <Default Extension="xml" ContentType="application/xml"/>
  <Default Extension="jpg" ContentType="image/jpeg"/>
  <Default Extension="gif" ContentType="image/gif"/>
  <Default Extension="png" ContentType="image/png"/>
  <Override PartName="/ppt/slideLayouts/slideLayout1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slides/slide21.xml" ContentType="application/vnd.openxmlformats-officedocument.presentationml.slide+xml"/>
  <Override PartName="/ppt/slides/slide14.xml" ContentType="application/vnd.openxmlformats-officedocument.presentationml.slide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docProps/core.xml" ContentType="application/vnd.openxmlformats-package.core-properties+xml"/>
  <Override PartName="/ppt/slideLayouts/slideLayout13.xml" ContentType="application/vnd.openxmlformats-officedocument.presentationml.slideLayout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s/slide25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6.xml" ContentType="application/vnd.openxmlformats-officedocument.presentationml.slideLayout+xml"/>
  <Override PartName="/ppt/slides/slide8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4.xml" ContentType="application/vnd.openxmlformats-officedocument.presentationml.slide+xml"/>
  <Override PartName="/ppt/slides/slide23.xml" ContentType="application/vnd.openxmlformats-officedocument.presentationml.slide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tableStyles.xml" ContentType="application/vnd.openxmlformats-officedocument.presentationml.tableStyles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viewProps.xml" ContentType="application/vnd.openxmlformats-officedocument.presentationml.viewProps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9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slides/slide18.xml" ContentType="application/vnd.openxmlformats-officedocument.presentationml.slide+xml"/>
  <Override PartName="/ppt/theme/theme2.xml" ContentType="application/vnd.openxmlformats-officedocument.theme+xml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</Types>
</file>

<file path=_rels/.rels><?xml version="1.0" encoding="UTF-8" standalone="yes"?><Relationships xmlns="http://schemas.openxmlformats.org/package/2006/relationships"><Relationship Id="rId2" Type="http://schemas.openxmlformats.org/officeDocument/2006/relationships/extended-properties" Target="docProps/app.xml" /><Relationship Id="rId1" Type="http://schemas.openxmlformats.org/package/2006/relationships/metadata/core-properties" Target="docProps/core.xml" /><Relationship Id="rId0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1">
  <p:sldMasterIdLst>
    <p:sldMasterId id="2147483648" r:id="rId0"/>
  </p:sldMasterIdLst>
  <p:notesMasterIdLst>
    <p:notesMasterId r:id="rId26"/>
  </p:notesMasterIdLst>
  <p:sldIdLst>
    <p:sldId id="256" r:id="rId1"/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zh-CN"/>
    </a:defPPr>
    <a:lvl1pPr marL="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p="http://schemas.openxmlformats.org/presentationml/2006/main">
  <p:clrMru>
    <a:srgbClr val="FFFFFF"/>
    <a:srgbClr val="2E00BB"/>
    <a:srgbClr val="003AA3"/>
    <a:srgbClr val="FF4B4B"/>
    <a:srgbClr val="D8B9BA"/>
    <a:srgbClr val="99B3D7"/>
    <a:srgbClr val="DC9D9C"/>
    <a:srgbClr val="2800AE"/>
    <a:srgbClr val="014099"/>
    <a:srgbClr val="262626"/>
  </p:clrMru>
  <p:extLst>
    <p:ext uri="{E76CE94A-603C-4142-B9EB-6D1370010A27}"/>
    <p:ext uri="{D31A062A-798A-4329-ABDD-BBA856620510}"/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lastView="sldThumbnailView">
  <p:normalViewPr>
    <p:restoredLeft sz="16766" autoAdjust="false"/>
    <p:restoredTop sz="94578" autoAdjust="false"/>
  </p:normalViewPr>
  <p:slideViewPr>
    <p:cSldViewPr snapToGrid="false">
      <p:cViewPr varScale="true">
        <p:scale>
          <a:sx n="84" d="100"/>
          <a:sy n="8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<Relationships xmlns="http://schemas.openxmlformats.org/package/2006/relationships"><Relationship Id="rId9" Type="http://schemas.openxmlformats.org/officeDocument/2006/relationships/slide" Target="slides/slide9.xml" /><Relationship Id="rId8" Type="http://schemas.openxmlformats.org/officeDocument/2006/relationships/slide" Target="slides/slide8.xml" /><Relationship Id="rId5" Type="http://schemas.openxmlformats.org/officeDocument/2006/relationships/slide" Target="slides/slide5.xml" /><Relationship Id="rId3" Type="http://schemas.openxmlformats.org/officeDocument/2006/relationships/slide" Target="slides/slide3.xml" /><Relationship Id="rId29" Type="http://schemas.openxmlformats.org/officeDocument/2006/relationships/viewProps" Target="viewProps.xml" /><Relationship Id="rId4" Type="http://schemas.openxmlformats.org/officeDocument/2006/relationships/slide" Target="slides/slide4.xml" /><Relationship Id="rId17" Type="http://schemas.openxmlformats.org/officeDocument/2006/relationships/slide" Target="slides/slide17.xml" /><Relationship Id="rId16" Type="http://schemas.openxmlformats.org/officeDocument/2006/relationships/slide" Target="slides/slide16.xml" /><Relationship Id="rId12" Type="http://schemas.openxmlformats.org/officeDocument/2006/relationships/slide" Target="slides/slide12.xml" /><Relationship Id="rId22" Type="http://schemas.openxmlformats.org/officeDocument/2006/relationships/slide" Target="slides/slide22.xml" /><Relationship Id="rId14" Type="http://schemas.openxmlformats.org/officeDocument/2006/relationships/slide" Target="slides/slide14.xml" /><Relationship Id="rId13" Type="http://schemas.openxmlformats.org/officeDocument/2006/relationships/slide" Target="slides/slide13.xml" /><Relationship Id="rId0" Type="http://schemas.openxmlformats.org/officeDocument/2006/relationships/slideMaster" Target="slideMasters/slideMaster1.xml" /><Relationship Id="rId15" Type="http://schemas.openxmlformats.org/officeDocument/2006/relationships/slide" Target="slides/slide15.xml" /><Relationship Id="rId10" Type="http://schemas.openxmlformats.org/officeDocument/2006/relationships/slide" Target="slides/slide10.xml" /><Relationship Id="rId21" Type="http://schemas.openxmlformats.org/officeDocument/2006/relationships/slide" Target="slides/slide21.xml" /><Relationship Id="rId11" Type="http://schemas.openxmlformats.org/officeDocument/2006/relationships/slide" Target="slides/slide11.xml" /><Relationship Id="rId20" Type="http://schemas.openxmlformats.org/officeDocument/2006/relationships/slide" Target="slides/slide20.xml" /><Relationship Id="rId1" Type="http://schemas.openxmlformats.org/officeDocument/2006/relationships/slide" Target="slides/slide1.xml" /><Relationship Id="rId2" Type="http://schemas.openxmlformats.org/officeDocument/2006/relationships/slide" Target="slides/slide2.xml" /><Relationship Id="rId23" Type="http://schemas.openxmlformats.org/officeDocument/2006/relationships/slide" Target="slides/slide23.xml" /><Relationship Id="rId24" Type="http://schemas.openxmlformats.org/officeDocument/2006/relationships/slide" Target="slides/slide24.xml" /><Relationship Id="rId25" Type="http://schemas.openxmlformats.org/officeDocument/2006/relationships/slide" Target="slides/slide25.xml" /><Relationship Id="rId6" Type="http://schemas.openxmlformats.org/officeDocument/2006/relationships/slide" Target="slides/slide6.xml" /><Relationship Id="rId26" Type="http://schemas.openxmlformats.org/officeDocument/2006/relationships/notesMaster" Target="notesMasters/notesMaster1.xml" /><Relationship Id="rId7" Type="http://schemas.openxmlformats.org/officeDocument/2006/relationships/slide" Target="slides/slide7.xml" /><Relationship Id="rId27" Type="http://schemas.openxmlformats.org/officeDocument/2006/relationships/presProps" Target="presProps.xml" /><Relationship Id="rId18" Type="http://schemas.openxmlformats.org/officeDocument/2006/relationships/slide" Target="slides/slide18.xml" /><Relationship Id="rId19" Type="http://schemas.openxmlformats.org/officeDocument/2006/relationships/slide" Target="slides/slide19.xml" /><Relationship Id="rId28" Type="http://schemas.openxmlformats.org/officeDocument/2006/relationships/tableStyles" Target="tableStyles.xml" /></Relationships>
</file>

<file path=ppt/notesMasters/_rels/notesMaster1.xml.rels><?xml version="1.0" encoding="UTF-8" standalone="yes"?><Relationships xmlns="http://schemas.openxmlformats.org/package/2006/relationships"><Relationship Id="rId0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 idx="2147483647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false"/>
          <a:lstStyle>
            <a:lvl1pPr algn="l">
              <a:defRPr sz="1200"/>
            </a:lvl1pPr>
          </a:lstStyle>
          <a:p>
            <a:pPr/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false"/>
          <a:lstStyle>
            <a:lvl1pPr algn="r">
              <a:defRPr sz="1200"/>
            </a:lvl1pPr>
          </a:lstStyle>
          <a:p>
            <a:pPr/>
            <a:fld id="{F650F083-6108-4243-A388-DDB13CB06986}" type="datetimeFigureOut">
              <a:rPr/>
              <a:t/>
            </a:fld>
            <a:endParaRPr lang="zh-CN" altLang="en-US"/>
          </a:p>
        </p:txBody>
      </p:sp>
      <p:sp>
        <p:nvSpPr>
          <p:cNvPr id="4" name="幻灯片图像占位符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false" anchor="ctr"/>
          <a:lstStyle/>
          <a:p>
            <a:pPr/>
            <a:endParaRPr lang="zh-CN" altLang="en-US"/>
          </a:p>
        </p:txBody>
      </p:sp>
      <p:sp>
        <p:nvSpPr>
          <p:cNvPr id="5" name="备注占位符 4"/>
          <p:cNvSpPr>
            <a:spLocks noGrp="true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false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false" anchor="b"/>
          <a:lstStyle>
            <a:lvl1pPr algn="l">
              <a:defRPr sz="1200"/>
            </a:lvl1pPr>
          </a:lstStyle>
          <a:p>
            <a:pPr/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false" anchor="b"/>
          <a:lstStyle>
            <a:lvl1pPr algn="r">
              <a:defRPr sz="1200"/>
            </a:lvl1pPr>
          </a:lstStyle>
          <a:p>
            <a:pPr/>
            <a:fld id="{8E831F93-DC01-482F-AB5B-F81885DA7991}" type="slidenum">
              <a:rPr/>
              <a:t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image" Target="media/image1.png" /><Relationship Id="rId0" Type="http://schemas.openxmlformats.org/officeDocument/2006/relationships/slideMaster" Target="../slideMasters/slideMaster1.xml" 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image" Target="media/image3.png" /><Relationship Id="rId0" Type="http://schemas.openxmlformats.org/officeDocument/2006/relationships/slideMaster" Target="../slideMasters/slideMaster1.xml" 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image" Target="media/image3.png" /><Relationship Id="rId0" Type="http://schemas.openxmlformats.org/officeDocument/2006/relationships/slideMaster" Target="../slideMasters/slideMaster1.xml" 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image" Target="media/image3.png" /><Relationship Id="rId0" Type="http://schemas.openxmlformats.org/officeDocument/2006/relationships/slideMaster" Target="../slideMasters/slideMaster1.xml" 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image" Target="media/image3.png" /><Relationship Id="rId0" Type="http://schemas.openxmlformats.org/officeDocument/2006/relationships/slideMaster" Target="../slideMasters/slideMaster1.xml" 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image" Target="media/image3.png" /><Relationship Id="rId0" Type="http://schemas.openxmlformats.org/officeDocument/2006/relationships/slideMaster" Target="../slideMasters/slideMaster1.xml" 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image" Target="media/image3.png" /><Relationship Id="rId0" Type="http://schemas.openxmlformats.org/officeDocument/2006/relationships/slideMaster" Target="../slideMasters/slideMaster1.xml" /></Relationships>
</file>

<file path=ppt/slideLayouts/_rels/slideLayout16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17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18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19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2.xml.rels><?xml version="1.0" encoding="UTF-8" standalone="yes"?><Relationships xmlns="http://schemas.openxmlformats.org/package/2006/relationships"><Relationship Id="rId2" Type="http://schemas.openxmlformats.org/officeDocument/2006/relationships/image" Target="media/image3.png" /><Relationship Id="rId1" Type="http://schemas.openxmlformats.org/officeDocument/2006/relationships/image" Target="media/image2.png" /><Relationship Id="rId0" Type="http://schemas.openxmlformats.org/officeDocument/2006/relationships/slideMaster" Target="../slideMasters/slideMaster1.xml" 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image" Target="media/image4.jpg" /><Relationship Id="rId2" Type="http://schemas.openxmlformats.org/officeDocument/2006/relationships/image" Target="media/image5.png" /><Relationship Id="rId0" Type="http://schemas.openxmlformats.org/officeDocument/2006/relationships/slideMaster" Target="../slideMasters/slideMaster1.xml" /></Relationships>
</file>

<file path=ppt/slideLayouts/_rels/slideLayout3.xml.rels><?xml version="1.0" encoding="UTF-8" standalone="yes"?><Relationships xmlns="http://schemas.openxmlformats.org/package/2006/relationships"><Relationship Id="rId2" Type="http://schemas.openxmlformats.org/officeDocument/2006/relationships/image" Target="media/image7.png" /><Relationship Id="rId1" Type="http://schemas.openxmlformats.org/officeDocument/2006/relationships/image" Target="media/image6.png" /><Relationship Id="rId0" Type="http://schemas.openxmlformats.org/officeDocument/2006/relationships/slideMaster" Target="../slideMasters/slideMaster1.xml" /></Relationships>
</file>

<file path=ppt/slideLayouts/_rels/slideLayout4.xml.rels><?xml version="1.0" encoding="UTF-8" standalone="yes"?><Relationships xmlns="http://schemas.openxmlformats.org/package/2006/relationships"><Relationship Id="rId2" Type="http://schemas.openxmlformats.org/officeDocument/2006/relationships/image" Target="media/image3.png" /><Relationship Id="rId1" Type="http://schemas.openxmlformats.org/officeDocument/2006/relationships/image" Target="media/image2.png" /><Relationship Id="rId0" Type="http://schemas.openxmlformats.org/officeDocument/2006/relationships/slideMaster" Target="../slideMasters/slideMaster1.xml" /></Relationships>
</file>

<file path=ppt/slideLayouts/_rels/slideLayout5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6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image" Target="media/image8.svg" /><Relationship Id="rId0" Type="http://schemas.openxmlformats.org/officeDocument/2006/relationships/slideMaster" Target="../slideMasters/slideMaster1.xml" 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image" Target="media/image3.png" /><Relationship Id="rId0" Type="http://schemas.openxmlformats.org/officeDocument/2006/relationships/slideMaster" Target="../slideMasters/slideMaster1.xml" 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image" Target="media/image3.png" /><Relationship Id="rId0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08D4B51F-5022-4B9A-B1DC-58E2D82F8E58}" type="datetimeFigureOut">
              <a:rPr/>
              <a:t/>
            </a:fld>
            <a:endParaRPr lang="zh-CN" altLang="en-US"/>
          </a:p>
        </p:txBody>
      </p:sp>
      <p:sp>
        <p:nvSpPr>
          <p:cNvPr id="3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4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40CBB207-5EAB-47C3-B719-5632B4BE83BE}" type="slidenum">
              <a:rPr/>
              <a:t/>
            </a:fld>
            <a:endParaRPr lang="zh-CN" altLang="en-US"/>
          </a:p>
        </p:txBody>
      </p:sp>
      <p:pic>
        <p:nvPicPr>
          <p:cNvPr id="5" name="图片 7"/>
          <p:cNvPicPr>
            <a:picLocks noChangeAspect="true"/>
          </p:cNvPicPr>
          <p:nvPr userDrawn="true"/>
        </p:nvPicPr>
        <p:blipFill rotWithShape="true">
          <a:blip r:embed="rId1"/>
          <a:srcRect t="12500" b="12500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2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08D4B51F-5022-4B9A-B1DC-58E2D82F8E58}" type="datetimeFigureOut">
              <a:rPr/>
              <a:t/>
            </a:fld>
            <a:endParaRPr lang="zh-CN" altLang="en-US"/>
          </a:p>
        </p:txBody>
      </p:sp>
      <p:sp>
        <p:nvSpPr>
          <p:cNvPr id="247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248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40CBB207-5EAB-47C3-B719-5632B4BE83BE}" type="slidenum">
              <a:rPr/>
              <a:t/>
            </a:fld>
            <a:endParaRPr lang="zh-CN" altLang="en-US"/>
          </a:p>
        </p:txBody>
      </p:sp>
      <p:sp>
        <p:nvSpPr>
          <p:cNvPr id="249" name="矩形 9"/>
          <p:cNvSpPr/>
          <p:nvPr userDrawn="true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false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sp>
        <p:nvSpPr>
          <p:cNvPr id="250" name="等腰三角形 6"/>
          <p:cNvSpPr/>
          <p:nvPr userDrawn="true"/>
        </p:nvSpPr>
        <p:spPr>
          <a:xfrm flipV="true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false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pic>
        <p:nvPicPr>
          <p:cNvPr id="251" name="图片 7"/>
          <p:cNvPicPr>
            <a:picLocks noChangeAspect="true"/>
          </p:cNvPicPr>
          <p:nvPr userDrawn="true"/>
        </p:nvPicPr>
        <p:blipFill>
          <a:blip r:embed="rId1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52" name="标题 11"/>
          <p:cNvSpPr>
            <a:spLocks noGrp="true"/>
          </p:cNvSpPr>
          <p:nvPr>
            <p:ph type="title" idx="2147483647"/>
          </p:nvPr>
        </p:nvSpPr>
        <p:spPr>
          <a:xfrm>
            <a:off x="1549169" y="0"/>
            <a:ext cx="10515600" cy="1325563"/>
          </a:xfrm>
          <a:effectLst>
            <a:outerShdw blurRad="50800" dist="38100" dir="2700000" algn="tl" rotWithShape="false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true">
                <a:solidFill>
                  <a:schemeClr val="bg1"/>
                </a:solidFill>
              </a:defRPr>
            </a:lvl1pPr>
          </a:lstStyle>
          <a:p>
            <a:pPr/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信息学院">
    <p:spTree>
      <p:nvGrpSpPr>
        <p:cNvPr id="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08D4B51F-5022-4B9A-B1DC-58E2D82F8E58}" type="datetimeFigureOut">
              <a:rPr/>
              <a:t/>
            </a:fld>
            <a:endParaRPr lang="zh-CN" altLang="en-US"/>
          </a:p>
        </p:txBody>
      </p:sp>
      <p:sp>
        <p:nvSpPr>
          <p:cNvPr id="16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17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40CBB207-5EAB-47C3-B719-5632B4BE83BE}" type="slidenum">
              <a:rPr/>
              <a:t/>
            </a:fld>
            <a:endParaRPr lang="zh-CN" altLang="en-US"/>
          </a:p>
        </p:txBody>
      </p:sp>
      <p:grpSp>
        <p:nvGrpSpPr>
          <p:cNvPr id="18" name="Group 4"/>
          <p:cNvGrpSpPr>
            <a:grpSpLocks noChangeAspect="true"/>
          </p:cNvGrpSpPr>
          <p:nvPr userDrawn="true"/>
        </p:nvGrpSpPr>
        <p:grpSpPr>
          <a:xfrm>
            <a:off x="0" y="5072541"/>
            <a:ext cx="12192000" cy="1800828"/>
            <a:chOff x="0" y="3476"/>
            <a:chExt cx="5775" cy="853"/>
          </a:xfrm>
          <a:solidFill>
            <a:schemeClr val="accent1"/>
          </a:solidFill>
        </p:grpSpPr>
        <p:sp>
          <p:nvSpPr>
            <p:cNvPr id="19" name="Freeform 5"/>
            <p:cNvSpPr>
              <a:spLocks noEditPoints="true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20" name="Freeform 6"/>
            <p:cNvSpPr>
              <a:spLocks noEditPoints="true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21" name="Freeform 7"/>
            <p:cNvSpPr>
              <a:spLocks noEditPoints="true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22" name="Freeform 8"/>
            <p:cNvSpPr>
              <a:spLocks noEditPoints="true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23" name="Freeform 9"/>
            <p:cNvSpPr>
              <a:spLocks noEditPoints="true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24" name="Rectangle 10"/>
            <p:cNvSpPr>
              <a:spLocks noChangeArrowheads="true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25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26" name="Freeform 12"/>
            <p:cNvSpPr>
              <a:spLocks noEditPoints="true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27" name="Freeform 13"/>
            <p:cNvSpPr>
              <a:spLocks noEditPoints="true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28" name="Freeform 14"/>
            <p:cNvSpPr>
              <a:spLocks noEditPoints="true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29" name="Freeform 15"/>
            <p:cNvSpPr>
              <a:spLocks noEditPoints="true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30" name="Freeform 16"/>
            <p:cNvSpPr>
              <a:spLocks noEditPoints="true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31" name="Freeform 17"/>
            <p:cNvSpPr>
              <a:spLocks noEditPoints="true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32" name="Freeform 18"/>
            <p:cNvSpPr>
              <a:spLocks noEditPoints="true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</p:grpSp>
      <p:sp>
        <p:nvSpPr>
          <p:cNvPr id="33" name="矩形 9"/>
          <p:cNvSpPr/>
          <p:nvPr userDrawn="true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false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sp>
        <p:nvSpPr>
          <p:cNvPr id="34" name="等腰三角形 26"/>
          <p:cNvSpPr/>
          <p:nvPr userDrawn="true"/>
        </p:nvSpPr>
        <p:spPr>
          <a:xfrm flipV="true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false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pic>
        <p:nvPicPr>
          <p:cNvPr id="35" name="图片 29"/>
          <p:cNvPicPr>
            <a:picLocks noChangeAspect="true"/>
          </p:cNvPicPr>
          <p:nvPr userDrawn="true"/>
        </p:nvPicPr>
        <p:blipFill>
          <a:blip r:embed="rId1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36" name="标题 5"/>
          <p:cNvSpPr>
            <a:spLocks noGrp="true"/>
          </p:cNvSpPr>
          <p:nvPr>
            <p:ph type="title" idx="2147483647" hasCustomPrompt="true"/>
          </p:nvPr>
        </p:nvSpPr>
        <p:spPr>
          <a:xfrm>
            <a:off x="1478543" y="0"/>
            <a:ext cx="10515600" cy="1310889"/>
          </a:xfrm>
          <a:effectLst>
            <a:outerShdw blurRad="50800" dist="38100" dir="2700000" algn="tl" rotWithShape="false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true">
                <a:solidFill>
                  <a:schemeClr val="bg1"/>
                </a:solidFill>
              </a:defRPr>
            </a:lvl1pPr>
          </a:lstStyle>
          <a:p>
            <a:pPr/>
            <a:r>
              <a:rPr lang="zh-CN" altLang="en-US"/>
              <a:t>单击此处编辑母版标题样式增长一些尝试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物质学院"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08D4B51F-5022-4B9A-B1DC-58E2D82F8E58}" type="datetimeFigureOut">
              <a:rPr/>
              <a:t/>
            </a:fld>
            <a:endParaRPr lang="zh-CN" altLang="en-US"/>
          </a:p>
        </p:txBody>
      </p:sp>
      <p:sp>
        <p:nvSpPr>
          <p:cNvPr id="39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40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40CBB207-5EAB-47C3-B719-5632B4BE83BE}" type="slidenum">
              <a:rPr/>
              <a:t/>
            </a:fld>
            <a:endParaRPr lang="zh-CN" altLang="en-US"/>
          </a:p>
        </p:txBody>
      </p:sp>
      <p:grpSp>
        <p:nvGrpSpPr>
          <p:cNvPr id="41" name="Group 4"/>
          <p:cNvGrpSpPr>
            <a:grpSpLocks noChangeAspect="true"/>
          </p:cNvGrpSpPr>
          <p:nvPr userDrawn="true"/>
        </p:nvGrpSpPr>
        <p:grpSpPr>
          <a:xfrm>
            <a:off x="0" y="5072540"/>
            <a:ext cx="12192000" cy="1800828"/>
            <a:chOff x="0" y="3476"/>
            <a:chExt cx="5775" cy="853"/>
          </a:xfrm>
          <a:solidFill>
            <a:schemeClr val="accent2"/>
          </a:solidFill>
        </p:grpSpPr>
        <p:sp>
          <p:nvSpPr>
            <p:cNvPr id="42" name="Freeform 5"/>
            <p:cNvSpPr>
              <a:spLocks noEditPoints="true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43" name="Freeform 6"/>
            <p:cNvSpPr>
              <a:spLocks noEditPoints="true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44" name="Freeform 7"/>
            <p:cNvSpPr>
              <a:spLocks noEditPoints="true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45" name="Freeform 8"/>
            <p:cNvSpPr>
              <a:spLocks noEditPoints="true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46" name="Freeform 9"/>
            <p:cNvSpPr>
              <a:spLocks noEditPoints="true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47" name="Rectangle 10"/>
            <p:cNvSpPr>
              <a:spLocks noChangeArrowheads="true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48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49" name="Freeform 12"/>
            <p:cNvSpPr>
              <a:spLocks noEditPoints="true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50" name="Freeform 13"/>
            <p:cNvSpPr>
              <a:spLocks noEditPoints="true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51" name="Freeform 14"/>
            <p:cNvSpPr>
              <a:spLocks noEditPoints="true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52" name="Freeform 15"/>
            <p:cNvSpPr>
              <a:spLocks noEditPoints="true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53" name="Freeform 16"/>
            <p:cNvSpPr>
              <a:spLocks noEditPoints="true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54" name="Freeform 17"/>
            <p:cNvSpPr>
              <a:spLocks noEditPoints="true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55" name="Freeform 18"/>
            <p:cNvSpPr>
              <a:spLocks noEditPoints="true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</p:grpSp>
      <p:sp>
        <p:nvSpPr>
          <p:cNvPr id="56" name="矩形 9"/>
          <p:cNvSpPr/>
          <p:nvPr userDrawn="true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false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sp>
        <p:nvSpPr>
          <p:cNvPr id="57" name="等腰三角形 28"/>
          <p:cNvSpPr/>
          <p:nvPr userDrawn="true"/>
        </p:nvSpPr>
        <p:spPr>
          <a:xfrm flipV="true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false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pic>
        <p:nvPicPr>
          <p:cNvPr id="58" name="图片 29"/>
          <p:cNvPicPr>
            <a:picLocks noChangeAspect="true"/>
          </p:cNvPicPr>
          <p:nvPr userDrawn="true"/>
        </p:nvPicPr>
        <p:blipFill>
          <a:blip r:embed="rId1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59" name="标题 1"/>
          <p:cNvSpPr>
            <a:spLocks noGrp="true"/>
          </p:cNvSpPr>
          <p:nvPr>
            <p:ph type="title" idx="2147483647"/>
          </p:nvPr>
        </p:nvSpPr>
        <p:spPr>
          <a:xfrm>
            <a:off x="1478543" y="18410"/>
            <a:ext cx="10515600" cy="1327790"/>
          </a:xfrm>
          <a:effectLst>
            <a:outerShdw blurRad="50800" dist="38100" dir="2700000" algn="tl" rotWithShape="false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lang="zh-CN" altLang="en-US" sz="3200" b="true" kern="1200" dirty="false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/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生命学院"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08D4B51F-5022-4B9A-B1DC-58E2D82F8E58}" type="datetimeFigureOut">
              <a:rPr/>
              <a:t/>
            </a:fld>
            <a:endParaRPr lang="zh-CN" altLang="en-US"/>
          </a:p>
        </p:txBody>
      </p:sp>
      <p:sp>
        <p:nvSpPr>
          <p:cNvPr id="62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63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40CBB207-5EAB-47C3-B719-5632B4BE83BE}" type="slidenum">
              <a:rPr/>
              <a:t/>
            </a:fld>
            <a:endParaRPr lang="zh-CN" altLang="en-US"/>
          </a:p>
        </p:txBody>
      </p:sp>
      <p:grpSp>
        <p:nvGrpSpPr>
          <p:cNvPr id="64" name="Group 4"/>
          <p:cNvGrpSpPr>
            <a:grpSpLocks noChangeAspect="true"/>
          </p:cNvGrpSpPr>
          <p:nvPr userDrawn="true"/>
        </p:nvGrpSpPr>
        <p:grpSpPr>
          <a:xfrm>
            <a:off x="0" y="5072540"/>
            <a:ext cx="12192000" cy="1800828"/>
            <a:chOff x="0" y="3476"/>
            <a:chExt cx="5775" cy="853"/>
          </a:xfrm>
          <a:solidFill>
            <a:schemeClr val="accent3"/>
          </a:solidFill>
        </p:grpSpPr>
        <p:sp>
          <p:nvSpPr>
            <p:cNvPr id="65" name="Freeform 5"/>
            <p:cNvSpPr>
              <a:spLocks noEditPoints="true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66" name="Freeform 6"/>
            <p:cNvSpPr>
              <a:spLocks noEditPoints="true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67" name="Freeform 7"/>
            <p:cNvSpPr>
              <a:spLocks noEditPoints="true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68" name="Freeform 8"/>
            <p:cNvSpPr>
              <a:spLocks noEditPoints="true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69" name="Freeform 9"/>
            <p:cNvSpPr>
              <a:spLocks noEditPoints="true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70" name="Rectangle 10"/>
            <p:cNvSpPr>
              <a:spLocks noChangeArrowheads="true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71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72" name="Freeform 12"/>
            <p:cNvSpPr>
              <a:spLocks noEditPoints="true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73" name="Freeform 13"/>
            <p:cNvSpPr>
              <a:spLocks noEditPoints="true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74" name="Freeform 14"/>
            <p:cNvSpPr>
              <a:spLocks noEditPoints="true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75" name="Freeform 15"/>
            <p:cNvSpPr>
              <a:spLocks noEditPoints="true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76" name="Freeform 16"/>
            <p:cNvSpPr>
              <a:spLocks noEditPoints="true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77" name="Freeform 17"/>
            <p:cNvSpPr>
              <a:spLocks noEditPoints="true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78" name="Freeform 18"/>
            <p:cNvSpPr>
              <a:spLocks noEditPoints="true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</p:grpSp>
      <p:sp>
        <p:nvSpPr>
          <p:cNvPr id="79" name="矩形 9"/>
          <p:cNvSpPr/>
          <p:nvPr userDrawn="true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false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sp>
        <p:nvSpPr>
          <p:cNvPr id="80" name="等腰三角形 31"/>
          <p:cNvSpPr/>
          <p:nvPr userDrawn="true"/>
        </p:nvSpPr>
        <p:spPr>
          <a:xfrm flipV="true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false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pic>
        <p:nvPicPr>
          <p:cNvPr id="81" name="图片 32"/>
          <p:cNvPicPr>
            <a:picLocks noChangeAspect="true"/>
          </p:cNvPicPr>
          <p:nvPr userDrawn="true"/>
        </p:nvPicPr>
        <p:blipFill>
          <a:blip r:embed="rId1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82" name="标题 1"/>
          <p:cNvSpPr>
            <a:spLocks noGrp="true"/>
          </p:cNvSpPr>
          <p:nvPr>
            <p:ph type="title" idx="2147483647"/>
          </p:nvPr>
        </p:nvSpPr>
        <p:spPr>
          <a:xfrm>
            <a:off x="1478543" y="18410"/>
            <a:ext cx="10515600" cy="1325563"/>
          </a:xfrm>
          <a:effectLst>
            <a:outerShdw blurRad="50800" dist="38100" dir="2700000" algn="tl" rotWithShape="false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true">
                <a:solidFill>
                  <a:schemeClr val="bg1"/>
                </a:solidFill>
              </a:defRPr>
            </a:lvl1pPr>
          </a:lstStyle>
          <a:p>
            <a:pPr/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创管学院"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08D4B51F-5022-4B9A-B1DC-58E2D82F8E58}" type="datetimeFigureOut">
              <a:rPr/>
              <a:t/>
            </a:fld>
            <a:endParaRPr lang="zh-CN" altLang="en-US"/>
          </a:p>
        </p:txBody>
      </p:sp>
      <p:sp>
        <p:nvSpPr>
          <p:cNvPr id="85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86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40CBB207-5EAB-47C3-B719-5632B4BE83BE}" type="slidenum">
              <a:rPr/>
              <a:t/>
            </a:fld>
            <a:endParaRPr lang="zh-CN" altLang="en-US"/>
          </a:p>
        </p:txBody>
      </p:sp>
      <p:grpSp>
        <p:nvGrpSpPr>
          <p:cNvPr id="87" name="Group 4"/>
          <p:cNvGrpSpPr>
            <a:grpSpLocks noChangeAspect="true"/>
          </p:cNvGrpSpPr>
          <p:nvPr userDrawn="true"/>
        </p:nvGrpSpPr>
        <p:grpSpPr>
          <a:xfrm>
            <a:off x="0" y="5072540"/>
            <a:ext cx="12192000" cy="1800828"/>
            <a:chOff x="0" y="3476"/>
            <a:chExt cx="5775" cy="853"/>
          </a:xfrm>
          <a:solidFill>
            <a:schemeClr val="accent4"/>
          </a:solidFill>
        </p:grpSpPr>
        <p:sp>
          <p:nvSpPr>
            <p:cNvPr id="88" name="Freeform 5"/>
            <p:cNvSpPr>
              <a:spLocks noEditPoints="true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89" name="Freeform 6"/>
            <p:cNvSpPr>
              <a:spLocks noEditPoints="true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90" name="Freeform 7"/>
            <p:cNvSpPr>
              <a:spLocks noEditPoints="true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91" name="Freeform 8"/>
            <p:cNvSpPr>
              <a:spLocks noEditPoints="true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92" name="Freeform 9"/>
            <p:cNvSpPr>
              <a:spLocks noEditPoints="true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93" name="Rectangle 10"/>
            <p:cNvSpPr>
              <a:spLocks noChangeArrowheads="true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94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95" name="Freeform 12"/>
            <p:cNvSpPr>
              <a:spLocks noEditPoints="true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96" name="Freeform 13"/>
            <p:cNvSpPr>
              <a:spLocks noEditPoints="true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97" name="Freeform 14"/>
            <p:cNvSpPr>
              <a:spLocks noEditPoints="true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98" name="Freeform 15"/>
            <p:cNvSpPr>
              <a:spLocks noEditPoints="true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99" name="Freeform 16"/>
            <p:cNvSpPr>
              <a:spLocks noEditPoints="true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100" name="Freeform 17"/>
            <p:cNvSpPr>
              <a:spLocks noEditPoints="true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101" name="Freeform 18"/>
            <p:cNvSpPr>
              <a:spLocks noEditPoints="true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</p:grpSp>
      <p:sp>
        <p:nvSpPr>
          <p:cNvPr id="102" name="矩形 9"/>
          <p:cNvSpPr/>
          <p:nvPr userDrawn="true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false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sp>
        <p:nvSpPr>
          <p:cNvPr id="103" name="等腰三角形 28"/>
          <p:cNvSpPr/>
          <p:nvPr userDrawn="true"/>
        </p:nvSpPr>
        <p:spPr>
          <a:xfrm flipV="true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false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pic>
        <p:nvPicPr>
          <p:cNvPr id="104" name="图片 29"/>
          <p:cNvPicPr>
            <a:picLocks noChangeAspect="true"/>
          </p:cNvPicPr>
          <p:nvPr userDrawn="true"/>
        </p:nvPicPr>
        <p:blipFill>
          <a:blip r:embed="rId1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105" name="标题 1"/>
          <p:cNvSpPr>
            <a:spLocks noGrp="true"/>
          </p:cNvSpPr>
          <p:nvPr>
            <p:ph type="title" idx="2147483647"/>
          </p:nvPr>
        </p:nvSpPr>
        <p:spPr>
          <a:xfrm>
            <a:off x="1478543" y="8900"/>
            <a:ext cx="10515600" cy="1325563"/>
          </a:xfrm>
          <a:effectLst>
            <a:outerShdw blurRad="50800" dist="38100" dir="2700000" algn="tl" rotWithShape="false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true">
                <a:solidFill>
                  <a:schemeClr val="bg1"/>
                </a:solidFill>
              </a:defRPr>
            </a:lvl1pPr>
          </a:lstStyle>
          <a:p>
            <a:pPr/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创艺学院">
    <p:spTree>
      <p:nvGrpSpPr>
        <p:cNvPr id="10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08D4B51F-5022-4B9A-B1DC-58E2D82F8E58}" type="datetimeFigureOut">
              <a:rPr/>
              <a:t/>
            </a:fld>
            <a:endParaRPr lang="zh-CN" altLang="en-US"/>
          </a:p>
        </p:txBody>
      </p:sp>
      <p:sp>
        <p:nvSpPr>
          <p:cNvPr id="108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109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40CBB207-5EAB-47C3-B719-5632B4BE83BE}" type="slidenum">
              <a:rPr/>
              <a:t/>
            </a:fld>
            <a:endParaRPr lang="zh-CN" altLang="en-US"/>
          </a:p>
        </p:txBody>
      </p:sp>
      <p:grpSp>
        <p:nvGrpSpPr>
          <p:cNvPr id="110" name="Group 4"/>
          <p:cNvGrpSpPr>
            <a:grpSpLocks noChangeAspect="true"/>
          </p:cNvGrpSpPr>
          <p:nvPr userDrawn="true"/>
        </p:nvGrpSpPr>
        <p:grpSpPr>
          <a:xfrm>
            <a:off x="0" y="5072540"/>
            <a:ext cx="12192000" cy="1800828"/>
            <a:chOff x="0" y="3476"/>
            <a:chExt cx="5775" cy="853"/>
          </a:xfrm>
          <a:solidFill>
            <a:schemeClr val="accent5"/>
          </a:solidFill>
        </p:grpSpPr>
        <p:sp>
          <p:nvSpPr>
            <p:cNvPr id="111" name="Freeform 5"/>
            <p:cNvSpPr>
              <a:spLocks noEditPoints="true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112" name="Freeform 6"/>
            <p:cNvSpPr>
              <a:spLocks noEditPoints="true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113" name="Freeform 7"/>
            <p:cNvSpPr>
              <a:spLocks noEditPoints="true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114" name="Freeform 8"/>
            <p:cNvSpPr>
              <a:spLocks noEditPoints="true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115" name="Freeform 9"/>
            <p:cNvSpPr>
              <a:spLocks noEditPoints="true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116" name="Rectangle 10"/>
            <p:cNvSpPr>
              <a:spLocks noChangeArrowheads="true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1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118" name="Freeform 12"/>
            <p:cNvSpPr>
              <a:spLocks noEditPoints="true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119" name="Freeform 13"/>
            <p:cNvSpPr>
              <a:spLocks noEditPoints="true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120" name="Freeform 14"/>
            <p:cNvSpPr>
              <a:spLocks noEditPoints="true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121" name="Freeform 15"/>
            <p:cNvSpPr>
              <a:spLocks noEditPoints="true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122" name="Freeform 16"/>
            <p:cNvSpPr>
              <a:spLocks noEditPoints="true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123" name="Freeform 17"/>
            <p:cNvSpPr>
              <a:spLocks noEditPoints="true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124" name="Freeform 18"/>
            <p:cNvSpPr>
              <a:spLocks noEditPoints="true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</p:grpSp>
      <p:sp>
        <p:nvSpPr>
          <p:cNvPr id="125" name="矩形 9"/>
          <p:cNvSpPr/>
          <p:nvPr userDrawn="true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false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sp>
        <p:nvSpPr>
          <p:cNvPr id="126" name="等腰三角形 28"/>
          <p:cNvSpPr/>
          <p:nvPr userDrawn="true"/>
        </p:nvSpPr>
        <p:spPr>
          <a:xfrm flipV="true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false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pic>
        <p:nvPicPr>
          <p:cNvPr id="127" name="图片 29"/>
          <p:cNvPicPr>
            <a:picLocks noChangeAspect="true"/>
          </p:cNvPicPr>
          <p:nvPr userDrawn="true"/>
        </p:nvPicPr>
        <p:blipFill>
          <a:blip r:embed="rId1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128" name="标题 1"/>
          <p:cNvSpPr>
            <a:spLocks noGrp="true"/>
          </p:cNvSpPr>
          <p:nvPr>
            <p:ph type="title" idx="2147483647"/>
          </p:nvPr>
        </p:nvSpPr>
        <p:spPr>
          <a:xfrm>
            <a:off x="1478543" y="18410"/>
            <a:ext cx="10515600" cy="1325563"/>
          </a:xfrm>
          <a:effectLst>
            <a:outerShdw blurRad="50800" dist="38100" dir="2700000" algn="tl" rotWithShape="false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true">
                <a:solidFill>
                  <a:schemeClr val="bg1"/>
                </a:solidFill>
              </a:defRPr>
            </a:lvl1pPr>
          </a:lstStyle>
          <a:p>
            <a:pPr/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p="http://schemas.openxmlformats.org/presentationml/2006/main">
  <p:cSld name="中科院">
    <p:spTree>
      <p:nvGrpSpPr>
        <p:cNvPr id="1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08D4B51F-5022-4B9A-B1DC-58E2D82F8E58}" type="datetimeFigureOut">
              <a:rPr/>
              <a:t/>
            </a:fld>
            <a:endParaRPr lang="zh-CN" altLang="en-US"/>
          </a:p>
        </p:txBody>
      </p:sp>
      <p:sp>
        <p:nvSpPr>
          <p:cNvPr id="131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132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40CBB207-5EAB-47C3-B719-5632B4BE83BE}" type="slidenum">
              <a:rPr/>
              <a:t/>
            </a:fld>
            <a:endParaRPr lang="zh-CN" altLang="en-US"/>
          </a:p>
        </p:txBody>
      </p:sp>
      <p:sp>
        <p:nvSpPr>
          <p:cNvPr id="133" name="标题 8"/>
          <p:cNvSpPr>
            <a:spLocks noGrp="true"/>
          </p:cNvSpPr>
          <p:nvPr>
            <p:ph type="title" idx="2147483647"/>
          </p:nvPr>
        </p:nvSpPr>
        <p:spPr>
          <a:xfrm>
            <a:off x="281832" y="182507"/>
            <a:ext cx="8216283" cy="759735"/>
          </a:xfrm>
          <a:solidFill>
            <a:srgbClr val="014099"/>
          </a:solidFill>
          <a:ln w="1905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8100000" algn="tr" rotWithShape="false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false" anchor="ctr">
            <a:normAutofit/>
          </a:bodyPr>
          <a:lstStyle>
            <a:lvl1pPr>
              <a:defRPr lang="zh-CN" altLang="en-US" sz="3200" b="true" dirty="false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p="http://schemas.openxmlformats.org/presentationml/2006/main" type="blank">
  <p:cSld name="空白">
    <p:spTree>
      <p:nvGrpSpPr>
        <p:cNvPr id="1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日期占位符 1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08D4B51F-5022-4B9A-B1DC-58E2D82F8E58}" type="datetimeFigureOut">
              <a:rPr/>
              <a:t/>
            </a:fld>
            <a:endParaRPr lang="zh-CN" altLang="en-US"/>
          </a:p>
        </p:txBody>
      </p:sp>
      <p:sp>
        <p:nvSpPr>
          <p:cNvPr id="136" name="页脚占位符 2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137" name="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40CBB207-5EAB-47C3-B719-5632B4BE83BE}" type="slidenum">
              <a:rPr/>
              <a:t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p="http://schemas.openxmlformats.org/presentationml/2006/main">
  <p:cSld name="1_自定义版式">
    <p:spTree>
      <p:nvGrpSpPr>
        <p:cNvPr id="1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标题 1"/>
          <p:cNvSpPr>
            <a:spLocks noGrp="true"/>
          </p:cNvSpPr>
          <p:nvPr>
            <p:ph type="title" idx="2147483647"/>
          </p:nvPr>
        </p:nvSpPr>
        <p:spPr/>
        <p:txBody>
          <a:bodyPr/>
          <a:lstStyle/>
          <a:p>
            <a:pPr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40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08D4B51F-5022-4B9A-B1DC-58E2D82F8E58}" type="datetimeFigureOut">
              <a:rPr/>
              <a:t/>
            </a:fld>
            <a:endParaRPr lang="zh-CN" altLang="en-US"/>
          </a:p>
        </p:txBody>
      </p:sp>
      <p:sp>
        <p:nvSpPr>
          <p:cNvPr id="141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142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40CBB207-5EAB-47C3-B719-5632B4BE83BE}" type="slidenum">
              <a:rPr/>
              <a:t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p="http://schemas.openxmlformats.org/presentationml/2006/main">
  <p:cSld name="2_自定义版式">
    <p:spTree>
      <p:nvGrpSpPr>
        <p:cNvPr id="1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false" hdr="false" ftr="false" dt="false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true"/>
          </p:cNvSpPr>
          <p:nvPr>
            <p:ph type="title" idx="2147483647"/>
          </p:nvPr>
        </p:nvSpPr>
        <p:spPr>
          <a:xfrm>
            <a:off x="349931" y="3066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false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>
            <a:normAutofit/>
          </a:bodyPr>
          <a:lstStyle>
            <a:lvl1pPr>
              <a:defRPr sz="3200" b="true">
                <a:solidFill>
                  <a:schemeClr val="bg1"/>
                </a:solidFill>
              </a:defRPr>
            </a:lvl1pPr>
          </a:lstStyle>
          <a:p>
            <a:pPr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" name="内容占位符 2"/>
          <p:cNvSpPr>
            <a:spLocks noGrp="true"/>
          </p:cNvSpPr>
          <p:nvPr>
            <p:ph idx="1" hasCustomPrompt="true"/>
          </p:nvPr>
        </p:nvSpPr>
        <p:spPr>
          <a:xfrm>
            <a:off x="838200" y="1616868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08D4B51F-5022-4B9A-B1DC-58E2D82F8E58}" type="datetimeFigureOut">
              <a:rPr/>
              <a:t/>
            </a:fld>
            <a:endParaRPr lang="zh-CN" altLang="en-US"/>
          </a:p>
        </p:txBody>
      </p:sp>
      <p:sp>
        <p:nvSpPr>
          <p:cNvPr id="10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11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40CBB207-5EAB-47C3-B719-5632B4BE83BE}" type="slidenum">
              <a:rPr/>
              <a:t/>
            </a:fld>
            <a:endParaRPr lang="zh-CN" altLang="en-US"/>
          </a:p>
        </p:txBody>
      </p:sp>
      <p:pic>
        <p:nvPicPr>
          <p:cNvPr id="12" name="图片 23"/>
          <p:cNvPicPr>
            <a:picLocks noChangeAspect="true"/>
          </p:cNvPicPr>
          <p:nvPr userDrawn="true"/>
        </p:nvPicPr>
        <p:blipFill rotWithShape="true">
          <a:blip r:embed="rId1" cstate="email"/>
          <a:srcRect r="416"/>
          <a:stretch>
            <a:fillRect/>
          </a:stretch>
        </p:blipFill>
        <p:spPr>
          <a:xfrm>
            <a:off x="-1" y="5120806"/>
            <a:ext cx="12191999" cy="1759932"/>
          </a:xfrm>
          <a:prstGeom prst="rect">
            <a:avLst/>
          </a:prstGeom>
        </p:spPr>
      </p:pic>
      <p:pic>
        <p:nvPicPr>
          <p:cNvPr id="13" name="图片 25"/>
          <p:cNvPicPr>
            <a:picLocks noChangeAspect="true"/>
          </p:cNvPicPr>
          <p:nvPr userDrawn="true"/>
        </p:nvPicPr>
        <p:blipFill>
          <a:blip r:embed="rId2" cstate="email"/>
          <a:stretch>
            <a:fillRect/>
          </a:stretch>
        </p:blipFill>
        <p:spPr>
          <a:xfrm>
            <a:off x="9028590" y="328428"/>
            <a:ext cx="2772075" cy="7628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组合 6"/>
          <p:cNvGrpSpPr/>
          <p:nvPr userDrawn="true"/>
        </p:nvGrpSpPr>
        <p:grpSpPr>
          <a:xfrm>
            <a:off x="-1" y="1013101"/>
            <a:ext cx="12192001" cy="5844899"/>
            <a:chOff x="-1" y="1092199"/>
            <a:chExt cx="12192001" cy="5765801"/>
          </a:xfrm>
        </p:grpSpPr>
        <p:pic>
          <p:nvPicPr>
            <p:cNvPr id="146" name="图片 7"/>
            <p:cNvPicPr>
              <a:picLocks noChangeAspect="true"/>
            </p:cNvPicPr>
            <p:nvPr userDrawn="true"/>
          </p:nvPicPr>
          <p:blipFill>
            <a:blip r:embed="rId1"/>
            <a:stretch>
              <a:fillRect/>
            </a:stretch>
          </p:blipFill>
          <p:spPr>
            <a:xfrm>
              <a:off x="-1" y="1092199"/>
              <a:ext cx="12192001" cy="5765801"/>
            </a:xfrm>
            <a:prstGeom prst="rect">
              <a:avLst/>
            </a:prstGeom>
          </p:spPr>
        </p:pic>
        <p:sp>
          <p:nvSpPr>
            <p:cNvPr id="147" name="矩形 8"/>
            <p:cNvSpPr/>
            <p:nvPr userDrawn="true"/>
          </p:nvSpPr>
          <p:spPr>
            <a:xfrm>
              <a:off x="0" y="1092199"/>
              <a:ext cx="12192000" cy="5765801"/>
            </a:xfrm>
            <a:prstGeom prst="rect">
              <a:avLst/>
            </a:prstGeom>
            <a:solidFill>
              <a:schemeClr val="bg1"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false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8" name="矩形 9"/>
          <p:cNvSpPr/>
          <p:nvPr userDrawn="true"/>
        </p:nvSpPr>
        <p:spPr>
          <a:xfrm>
            <a:off x="0" y="955951"/>
            <a:ext cx="12192000" cy="156384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true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sp>
        <p:nvSpPr>
          <p:cNvPr id="149" name="矩形: 圆角 11"/>
          <p:cNvSpPr/>
          <p:nvPr userDrawn="true"/>
        </p:nvSpPr>
        <p:spPr>
          <a:xfrm>
            <a:off x="0" y="72341"/>
            <a:ext cx="139700" cy="83563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pic>
        <p:nvPicPr>
          <p:cNvPr id="150" name="图片 14"/>
          <p:cNvPicPr>
            <a:picLocks noChangeAspect="true"/>
          </p:cNvPicPr>
          <p:nvPr userDrawn="true"/>
        </p:nvPicPr>
        <p:blipFill>
          <a:blip r:embed="rId2" cstate="print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9271000" y="206657"/>
            <a:ext cx="2603500" cy="7013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节标题">
    <p:bg>
      <p:bgPr>
        <a:gradFill>
          <a:gsLst>
            <a:gs pos="100000">
              <a:srgbClr val="7F0020"/>
            </a:gs>
            <a:gs pos="0">
              <a:srgbClr val="D74034"/>
            </a:gs>
            <a:gs pos="30000">
              <a:srgbClr val="C00000"/>
            </a:gs>
          </a:gsLst>
          <a:lin ang="5400000" scaled="true"/>
        </a:gradFill>
        <a:effectLst/>
      </p:bgPr>
    </p:bg>
    <p:spTree>
      <p:nvGrpSpPr>
        <p:cNvPr id="1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标题 1"/>
          <p:cNvSpPr>
            <a:spLocks noGrp="true"/>
          </p:cNvSpPr>
          <p:nvPr>
            <p:ph type="title" idx="2147483647"/>
          </p:nvPr>
        </p:nvSpPr>
        <p:spPr>
          <a:xfrm>
            <a:off x="838200" y="2780992"/>
            <a:ext cx="10515600" cy="1296015"/>
          </a:xfrm>
        </p:spPr>
        <p:txBody>
          <a:bodyPr anchor="b">
            <a:noAutofit/>
          </a:bodyPr>
          <a:lstStyle>
            <a:lvl1pPr>
              <a:defRPr sz="8000" b="true">
                <a:solidFill>
                  <a:schemeClr val="bg1"/>
                </a:solidFill>
              </a:defRPr>
            </a:lvl1pPr>
          </a:lstStyle>
          <a:p>
            <a:pPr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53" name="文本占位符 2"/>
          <p:cNvSpPr>
            <a:spLocks noGrp="true"/>
          </p:cNvSpPr>
          <p:nvPr>
            <p:ph type="body" idx="1" hasCustomPrompt="true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15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08D4B51F-5022-4B9A-B1DC-58E2D82F8E58}" type="datetimeFigureOut">
              <a:rPr/>
              <a:t/>
            </a:fld>
            <a:endParaRPr lang="zh-CN" altLang="en-US"/>
          </a:p>
        </p:txBody>
      </p:sp>
      <p:sp>
        <p:nvSpPr>
          <p:cNvPr id="15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15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40CBB207-5EAB-47C3-B719-5632B4BE83BE}" type="slidenum">
              <a:rPr/>
              <a:t/>
            </a:fld>
            <a:endParaRPr lang="zh-CN" altLang="en-US"/>
          </a:p>
        </p:txBody>
      </p:sp>
      <p:pic>
        <p:nvPicPr>
          <p:cNvPr id="157" name="图片 6"/>
          <p:cNvPicPr>
            <a:picLocks noChangeAspect="true"/>
          </p:cNvPicPr>
          <p:nvPr userDrawn="true"/>
        </p:nvPicPr>
        <p:blipFill rotWithShape="true">
          <a:blip r:embed="rId1" cstate="email"/>
          <a:srcRect r="313"/>
          <a:stretch>
            <a:fillRect/>
          </a:stretch>
        </p:blipFill>
        <p:spPr>
          <a:xfrm>
            <a:off x="0" y="5069225"/>
            <a:ext cx="12192000" cy="1798303"/>
          </a:xfrm>
          <a:prstGeom prst="rect">
            <a:avLst/>
          </a:prstGeom>
        </p:spPr>
      </p:pic>
      <p:pic>
        <p:nvPicPr>
          <p:cNvPr id="158" name="图片 9"/>
          <p:cNvPicPr>
            <a:picLocks noChangeAspect="true"/>
          </p:cNvPicPr>
          <p:nvPr userDrawn="true"/>
        </p:nvPicPr>
        <p:blipFill>
          <a:blip r:embed="rId2" cstate="email"/>
          <a:stretch>
            <a:fillRect/>
          </a:stretch>
        </p:blipFill>
        <p:spPr>
          <a:xfrm>
            <a:off x="9028590" y="328428"/>
            <a:ext cx="2772075" cy="7628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08D4B51F-5022-4B9A-B1DC-58E2D82F8E58}" type="datetimeFigureOut">
              <a:rPr/>
              <a:t/>
            </a:fld>
            <a:endParaRPr lang="zh-CN" altLang="en-US"/>
          </a:p>
        </p:txBody>
      </p:sp>
      <p:sp>
        <p:nvSpPr>
          <p:cNvPr id="161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162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40CBB207-5EAB-47C3-B719-5632B4BE83BE}" type="slidenum">
              <a:rPr/>
              <a:t/>
            </a:fld>
            <a:endParaRPr lang="zh-CN" altLang="en-US"/>
          </a:p>
        </p:txBody>
      </p:sp>
      <p:pic>
        <p:nvPicPr>
          <p:cNvPr id="163" name="图片 6"/>
          <p:cNvPicPr>
            <a:picLocks noChangeAspect="true"/>
          </p:cNvPicPr>
          <p:nvPr userDrawn="true"/>
        </p:nvPicPr>
        <p:blipFill rotWithShape="true">
          <a:blip r:embed="rId1" cstate="email"/>
          <a:srcRect r="416"/>
          <a:stretch>
            <a:fillRect/>
          </a:stretch>
        </p:blipFill>
        <p:spPr>
          <a:xfrm>
            <a:off x="-1" y="5120806"/>
            <a:ext cx="12191999" cy="1759932"/>
          </a:xfrm>
          <a:prstGeom prst="rect">
            <a:avLst/>
          </a:prstGeom>
        </p:spPr>
      </p:pic>
      <p:pic>
        <p:nvPicPr>
          <p:cNvPr id="164" name="图片 11"/>
          <p:cNvPicPr>
            <a:picLocks noChangeAspect="true"/>
          </p:cNvPicPr>
          <p:nvPr userDrawn="true"/>
        </p:nvPicPr>
        <p:blipFill>
          <a:blip r:embed="rId2" cstate="email"/>
          <a:stretch>
            <a:fillRect/>
          </a:stretch>
        </p:blipFill>
        <p:spPr>
          <a:xfrm>
            <a:off x="9028590" y="182508"/>
            <a:ext cx="2772075" cy="762828"/>
          </a:xfrm>
          <a:prstGeom prst="rect">
            <a:avLst/>
          </a:prstGeom>
        </p:spPr>
      </p:pic>
      <p:sp>
        <p:nvSpPr>
          <p:cNvPr id="165" name="标题 8"/>
          <p:cNvSpPr>
            <a:spLocks noGrp="true"/>
          </p:cNvSpPr>
          <p:nvPr>
            <p:ph type="title" idx="2147483647"/>
          </p:nvPr>
        </p:nvSpPr>
        <p:spPr>
          <a:xfrm>
            <a:off x="281833" y="1825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false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false" anchor="ctr">
            <a:normAutofit/>
          </a:bodyPr>
          <a:lstStyle>
            <a:lvl1pPr>
              <a:defRPr lang="zh-CN" altLang="en-US" sz="3200" b="true" dirty="false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p="http://schemas.openxmlformats.org/presentationml/2006/main">
  <p:cSld name="1_仅标题">
    <p:spTree>
      <p:nvGrpSpPr>
        <p:cNvPr id="1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08D4B51F-5022-4B9A-B1DC-58E2D82F8E58}" type="datetimeFigureOut">
              <a:rPr/>
              <a:t/>
            </a:fld>
            <a:endParaRPr lang="zh-CN" altLang="en-US"/>
          </a:p>
        </p:txBody>
      </p:sp>
      <p:sp>
        <p:nvSpPr>
          <p:cNvPr id="168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169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40CBB207-5EAB-47C3-B719-5632B4BE83BE}" type="slidenum">
              <a:rPr/>
              <a:t/>
            </a:fld>
            <a:endParaRPr lang="zh-CN" altLang="en-US"/>
          </a:p>
        </p:txBody>
      </p:sp>
      <p:sp>
        <p:nvSpPr>
          <p:cNvPr id="170" name="标题 8"/>
          <p:cNvSpPr>
            <a:spLocks noGrp="true"/>
          </p:cNvSpPr>
          <p:nvPr>
            <p:ph type="title" idx="2147483647"/>
          </p:nvPr>
        </p:nvSpPr>
        <p:spPr>
          <a:xfrm>
            <a:off x="281833" y="1825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false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false" anchor="ctr">
            <a:normAutofit/>
          </a:bodyPr>
          <a:lstStyle>
            <a:lvl1pPr>
              <a:defRPr lang="zh-CN" altLang="en-US" sz="3200" b="true" dirty="false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p="http://schemas.openxmlformats.org/presentationml/2006/main">
  <p:cSld name="仅底纹">
    <p:spTree>
      <p:nvGrpSpPr>
        <p:cNvPr id="1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4"/>
          <p:cNvGrpSpPr>
            <a:grpSpLocks noChangeAspect="true"/>
          </p:cNvGrpSpPr>
          <p:nvPr userDrawn="true"/>
        </p:nvGrpSpPr>
        <p:grpSpPr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173" name="Freeform 5"/>
            <p:cNvSpPr>
              <a:spLocks noEditPoints="true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174" name="Freeform 6"/>
            <p:cNvSpPr>
              <a:spLocks noEditPoints="true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175" name="Freeform 7"/>
            <p:cNvSpPr>
              <a:spLocks noEditPoints="true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176" name="Freeform 8"/>
            <p:cNvSpPr>
              <a:spLocks noEditPoints="true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177" name="Freeform 9"/>
            <p:cNvSpPr>
              <a:spLocks noEditPoints="true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178" name="Rectangle 10"/>
            <p:cNvSpPr>
              <a:spLocks noChangeArrowheads="true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179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180" name="Freeform 12"/>
            <p:cNvSpPr>
              <a:spLocks noEditPoints="true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181" name="Freeform 13"/>
            <p:cNvSpPr>
              <a:spLocks noEditPoints="true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182" name="Freeform 14"/>
            <p:cNvSpPr>
              <a:spLocks noEditPoints="true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183" name="Freeform 15"/>
            <p:cNvSpPr>
              <a:spLocks noEditPoints="true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184" name="Freeform 16"/>
            <p:cNvSpPr>
              <a:spLocks noEditPoints="true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185" name="Freeform 17"/>
            <p:cNvSpPr>
              <a:spLocks noEditPoints="true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186" name="Freeform 18"/>
            <p:cNvSpPr>
              <a:spLocks noEditPoints="true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svg="http://schemas.microsoft.com/office/drawing/2016/SVG/main" xmlns:a="http://schemas.openxmlformats.org/drawingml/2006/main" xmlns:r="http://schemas.openxmlformats.org/officeDocument/2006/relationships" xmlns:p="http://schemas.openxmlformats.org/presentationml/2006/main">
  <p:cSld name="底纹 + 校徽">
    <p:spTree>
      <p:nvGrpSpPr>
        <p:cNvPr id="1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图形 2"/>
          <p:cNvPicPr>
            <a:picLocks noChangeAspect="true"/>
          </p:cNvPicPr>
          <p:nvPr userDrawn="true"/>
        </p:nvPicPr>
        <p:blipFill>
          <a:blip cstate="print">
            <a:extLst>
              <a:ext uri="{96DAC541-7B7A-43D3-8B79-37D633B846F1}">
                <asvg:svgBlip r:embed="rId1"/>
              </a:ext>
            </a:extLst>
          </a:blip>
          <a:stretch>
            <a:fillRect/>
          </a:stretch>
        </p:blipFill>
        <p:spPr>
          <a:xfrm>
            <a:off x="9026812" y="325447"/>
            <a:ext cx="2810614" cy="752510"/>
          </a:xfrm>
          <a:prstGeom prst="rect">
            <a:avLst/>
          </a:prstGeom>
        </p:spPr>
      </p:pic>
      <p:grpSp>
        <p:nvGrpSpPr>
          <p:cNvPr id="189" name="Group 4"/>
          <p:cNvGrpSpPr>
            <a:grpSpLocks noChangeAspect="true"/>
          </p:cNvGrpSpPr>
          <p:nvPr userDrawn="true"/>
        </p:nvGrpSpPr>
        <p:grpSpPr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190" name="Freeform 5"/>
            <p:cNvSpPr>
              <a:spLocks noEditPoints="true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191" name="Freeform 6"/>
            <p:cNvSpPr>
              <a:spLocks noEditPoints="true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192" name="Freeform 7"/>
            <p:cNvSpPr>
              <a:spLocks noEditPoints="true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193" name="Freeform 8"/>
            <p:cNvSpPr>
              <a:spLocks noEditPoints="true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194" name="Freeform 9"/>
            <p:cNvSpPr>
              <a:spLocks noEditPoints="true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195" name="Rectangle 10"/>
            <p:cNvSpPr>
              <a:spLocks noChangeArrowheads="true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196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197" name="Freeform 12"/>
            <p:cNvSpPr>
              <a:spLocks noEditPoints="true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198" name="Freeform 13"/>
            <p:cNvSpPr>
              <a:spLocks noEditPoints="true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199" name="Freeform 14"/>
            <p:cNvSpPr>
              <a:spLocks noEditPoints="true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200" name="Freeform 15"/>
            <p:cNvSpPr>
              <a:spLocks noEditPoints="true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201" name="Freeform 16"/>
            <p:cNvSpPr>
              <a:spLocks noEditPoints="true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202" name="Freeform 17"/>
            <p:cNvSpPr>
              <a:spLocks noEditPoints="true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203" name="Freeform 18"/>
            <p:cNvSpPr>
              <a:spLocks noEditPoints="true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仅标题">
    <p:spTree>
      <p:nvGrpSpPr>
        <p:cNvPr id="2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矩形 9"/>
          <p:cNvSpPr/>
          <p:nvPr userDrawn="true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false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false" anchor="ctr"/>
          <a:lstStyle/>
          <a:p>
            <a:pPr algn="ctr"/>
            <a:endParaRPr lang="zh-CN" altLang="en-US" dirty="false"/>
          </a:p>
        </p:txBody>
      </p:sp>
      <p:sp>
        <p:nvSpPr>
          <p:cNvPr id="206" name="等腰三角形 1"/>
          <p:cNvSpPr/>
          <p:nvPr userDrawn="true"/>
        </p:nvSpPr>
        <p:spPr>
          <a:xfrm flipV="true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false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pic>
        <p:nvPicPr>
          <p:cNvPr id="207" name="图片 11"/>
          <p:cNvPicPr>
            <a:picLocks noChangeAspect="true"/>
          </p:cNvPicPr>
          <p:nvPr userDrawn="true"/>
        </p:nvPicPr>
        <p:blipFill>
          <a:blip r:embed="rId1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08" name="标题 7"/>
          <p:cNvSpPr>
            <a:spLocks noGrp="true"/>
          </p:cNvSpPr>
          <p:nvPr>
            <p:ph type="title" idx="2147483647" hasCustomPrompt="true"/>
          </p:nvPr>
        </p:nvSpPr>
        <p:spPr>
          <a:xfrm>
            <a:off x="1539503" y="2755"/>
            <a:ext cx="10515600" cy="1315720"/>
          </a:xfrm>
          <a:effectLst>
            <a:outerShdw blurRad="50800" dist="38100" dir="2700000" algn="tl" rotWithShape="false">
              <a:prstClr val="black">
                <a:alpha val="40000"/>
              </a:prstClr>
            </a:outerShdw>
          </a:effectLst>
        </p:spPr>
        <p:txBody>
          <a:bodyPr anchor="ctr" anchorCtr="false">
            <a:normAutofit/>
          </a:bodyPr>
          <a:lstStyle>
            <a:lvl1pPr algn="r">
              <a:defRPr sz="3200" b="true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/>
            <a:r>
              <a:rPr lang="zh-CN" altLang="en-US"/>
              <a:t>单击此处编辑母版标题样式增长一些尝试</a:t>
            </a:r>
            <a:endParaRPr lang="zh-CN" altLang="en-US"/>
          </a:p>
        </p:txBody>
      </p:sp>
      <p:grpSp>
        <p:nvGrpSpPr>
          <p:cNvPr id="209" name="Group 4"/>
          <p:cNvGrpSpPr>
            <a:grpSpLocks noChangeAspect="true"/>
          </p:cNvGrpSpPr>
          <p:nvPr userDrawn="true"/>
        </p:nvGrpSpPr>
        <p:grpSpPr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210" name="Freeform 5"/>
            <p:cNvSpPr>
              <a:spLocks noEditPoints="true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211" name="Freeform 6"/>
            <p:cNvSpPr>
              <a:spLocks noEditPoints="true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212" name="Freeform 7"/>
            <p:cNvSpPr>
              <a:spLocks noEditPoints="true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213" name="Freeform 8"/>
            <p:cNvSpPr>
              <a:spLocks noEditPoints="true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214" name="Freeform 9"/>
            <p:cNvSpPr>
              <a:spLocks noEditPoints="true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215" name="Rectangle 10"/>
            <p:cNvSpPr>
              <a:spLocks noChangeArrowheads="true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216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217" name="Freeform 12"/>
            <p:cNvSpPr>
              <a:spLocks noEditPoints="true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218" name="Freeform 13"/>
            <p:cNvSpPr>
              <a:spLocks noEditPoints="true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219" name="Freeform 14"/>
            <p:cNvSpPr>
              <a:spLocks noEditPoints="true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220" name="Freeform 15"/>
            <p:cNvSpPr>
              <a:spLocks noEditPoints="true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221" name="Freeform 16"/>
            <p:cNvSpPr>
              <a:spLocks noEditPoints="true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222" name="Freeform 17"/>
            <p:cNvSpPr>
              <a:spLocks noEditPoints="true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223" name="Freeform 18"/>
            <p:cNvSpPr>
              <a:spLocks noEditPoints="true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含内容">
    <p:spTree>
      <p:nvGrpSpPr>
        <p:cNvPr id="2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矩形 9"/>
          <p:cNvSpPr/>
          <p:nvPr userDrawn="true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false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sp>
        <p:nvSpPr>
          <p:cNvPr id="226" name="等腰三角形 1"/>
          <p:cNvSpPr/>
          <p:nvPr userDrawn="true"/>
        </p:nvSpPr>
        <p:spPr>
          <a:xfrm flipV="true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false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pic>
        <p:nvPicPr>
          <p:cNvPr id="227" name="图片 11"/>
          <p:cNvPicPr>
            <a:picLocks noChangeAspect="true"/>
          </p:cNvPicPr>
          <p:nvPr userDrawn="true"/>
        </p:nvPicPr>
        <p:blipFill>
          <a:blip r:embed="rId1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28" name="标题 7"/>
          <p:cNvSpPr>
            <a:spLocks noGrp="true"/>
          </p:cNvSpPr>
          <p:nvPr>
            <p:ph type="title" idx="2147483647" hasCustomPrompt="true"/>
          </p:nvPr>
        </p:nvSpPr>
        <p:spPr>
          <a:xfrm>
            <a:off x="1539503" y="2755"/>
            <a:ext cx="10515600" cy="1315720"/>
          </a:xfrm>
          <a:effectLst>
            <a:outerShdw blurRad="50800" dist="38100" dir="2700000" algn="tl" rotWithShape="false">
              <a:prstClr val="black">
                <a:alpha val="40000"/>
              </a:prstClr>
            </a:outerShdw>
          </a:effectLst>
        </p:spPr>
        <p:txBody>
          <a:bodyPr anchor="ctr" anchorCtr="false">
            <a:normAutofit/>
          </a:bodyPr>
          <a:lstStyle>
            <a:lvl1pPr algn="r">
              <a:defRPr sz="3200" b="true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/>
            <a:r>
              <a:rPr lang="zh-CN" altLang="en-US"/>
              <a:t>单击此处编辑母版标题样式增长一些尝试</a:t>
            </a:r>
            <a:endParaRPr lang="zh-CN" altLang="en-US"/>
          </a:p>
        </p:txBody>
      </p:sp>
      <p:grpSp>
        <p:nvGrpSpPr>
          <p:cNvPr id="229" name="Group 4"/>
          <p:cNvGrpSpPr>
            <a:grpSpLocks noChangeAspect="true"/>
          </p:cNvGrpSpPr>
          <p:nvPr userDrawn="true"/>
        </p:nvGrpSpPr>
        <p:grpSpPr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230" name="Freeform 5"/>
            <p:cNvSpPr>
              <a:spLocks noEditPoints="true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231" name="Freeform 6"/>
            <p:cNvSpPr>
              <a:spLocks noEditPoints="true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232" name="Freeform 7"/>
            <p:cNvSpPr>
              <a:spLocks noEditPoints="true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233" name="Freeform 8"/>
            <p:cNvSpPr>
              <a:spLocks noEditPoints="true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234" name="Freeform 9"/>
            <p:cNvSpPr>
              <a:spLocks noEditPoints="true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235" name="Rectangle 10"/>
            <p:cNvSpPr>
              <a:spLocks noChangeArrowheads="true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236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237" name="Freeform 12"/>
            <p:cNvSpPr>
              <a:spLocks noEditPoints="true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238" name="Freeform 13"/>
            <p:cNvSpPr>
              <a:spLocks noEditPoints="true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239" name="Freeform 14"/>
            <p:cNvSpPr>
              <a:spLocks noEditPoints="true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240" name="Freeform 15"/>
            <p:cNvSpPr>
              <a:spLocks noEditPoints="true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241" name="Freeform 16"/>
            <p:cNvSpPr>
              <a:spLocks noEditPoints="true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242" name="Freeform 17"/>
            <p:cNvSpPr>
              <a:spLocks noEditPoints="true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  <p:sp>
          <p:nvSpPr>
            <p:cNvPr id="243" name="Freeform 18"/>
            <p:cNvSpPr>
              <a:spLocks noEditPoints="true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 vert="horz" wrap="square" lIns="91440" tIns="45720" rIns="91440" bIns="45720" numCol="1" anchor="t" anchorCtr="false" compatLnSpc="true"/>
            <a:lstStyle/>
            <a:p>
              <a:pPr/>
              <a:endParaRPr lang="zh-CN" altLang="en-US"/>
            </a:p>
          </p:txBody>
        </p:sp>
      </p:grpSp>
      <p:sp>
        <p:nvSpPr>
          <p:cNvPr id="244" name="文本占位符 3"/>
          <p:cNvSpPr>
            <a:spLocks noGrp="true"/>
          </p:cNvSpPr>
          <p:nvPr>
            <p:ph type="body" sz="quarter" idx="10" hasCustomPrompt="true"/>
          </p:nvPr>
        </p:nvSpPr>
        <p:spPr>
          <a:xfrm>
            <a:off x="863600" y="1579654"/>
            <a:ext cx="10309225" cy="464661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8" Type="http://schemas.openxmlformats.org/officeDocument/2006/relationships/slideLayout" Target="../slideLayouts/slideLayout9.xml" /><Relationship Id="rId6" Type="http://schemas.openxmlformats.org/officeDocument/2006/relationships/slideLayout" Target="../slideLayouts/slideLayout7.xml" /><Relationship Id="rId7" Type="http://schemas.openxmlformats.org/officeDocument/2006/relationships/slideLayout" Target="../slideLayouts/slideLayout8.xml" /><Relationship Id="rId20" Type="http://schemas.openxmlformats.org/officeDocument/2006/relationships/theme" Target="../theme/theme1.xml" /><Relationship Id="rId2" Type="http://schemas.openxmlformats.org/officeDocument/2006/relationships/slideLayout" Target="../slideLayouts/slideLayout3.xml" /><Relationship Id="rId19" Type="http://schemas.openxmlformats.org/officeDocument/2006/relationships/slideLayout" Target="../slideLayouts/slideLayout20.xml" /><Relationship Id="rId11" Type="http://schemas.openxmlformats.org/officeDocument/2006/relationships/slideLayout" Target="../slideLayouts/slideLayout12.xml" /><Relationship Id="rId5" Type="http://schemas.openxmlformats.org/officeDocument/2006/relationships/slideLayout" Target="../slideLayouts/slideLayout6.xml" /><Relationship Id="rId14" Type="http://schemas.openxmlformats.org/officeDocument/2006/relationships/slideLayout" Target="../slideLayouts/slideLayout15.xml" /><Relationship Id="rId9" Type="http://schemas.openxmlformats.org/officeDocument/2006/relationships/slideLayout" Target="../slideLayouts/slideLayout10.xml" /><Relationship Id="rId18" Type="http://schemas.openxmlformats.org/officeDocument/2006/relationships/slideLayout" Target="../slideLayouts/slideLayout19.xml" /><Relationship Id="rId10" Type="http://schemas.openxmlformats.org/officeDocument/2006/relationships/slideLayout" Target="../slideLayouts/slideLayout11.xml" /><Relationship Id="rId13" Type="http://schemas.openxmlformats.org/officeDocument/2006/relationships/slideLayout" Target="../slideLayouts/slideLayout14.xml" /><Relationship Id="rId3" Type="http://schemas.openxmlformats.org/officeDocument/2006/relationships/slideLayout" Target="../slideLayouts/slideLayout4.xml" /><Relationship Id="rId1" Type="http://schemas.openxmlformats.org/officeDocument/2006/relationships/slideLayout" Target="../slideLayouts/slideLayout2.xml" /><Relationship Id="rId12" Type="http://schemas.openxmlformats.org/officeDocument/2006/relationships/slideLayout" Target="../slideLayouts/slideLayout13.xml" /><Relationship Id="rId0" Type="http://schemas.openxmlformats.org/officeDocument/2006/relationships/slideLayout" Target="../slideLayouts/slideLayout1.xml" /><Relationship Id="rId16" Type="http://schemas.openxmlformats.org/officeDocument/2006/relationships/slideLayout" Target="../slideLayouts/slideLayout17.xml" /><Relationship Id="rId15" Type="http://schemas.openxmlformats.org/officeDocument/2006/relationships/slideLayout" Target="../slideLayouts/slideLayout16.xml" /><Relationship Id="rId4" Type="http://schemas.openxmlformats.org/officeDocument/2006/relationships/slideLayout" Target="../slideLayouts/slideLayout5.xml" /><Relationship Id="rId17" Type="http://schemas.openxmlformats.org/officeDocument/2006/relationships/slideLayout" Target="../slideLayouts/slideLayout18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true"/>
          </p:cNvSpPr>
          <p:nvPr>
            <p:ph type="title" idx="2147483647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false" anchor="ctr">
            <a:normAutofit/>
          </a:bodyPr>
          <a:lstStyle/>
          <a:p>
            <a:pPr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false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false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fld id="{08D4B51F-5022-4B9A-B1DC-58E2D82F8E58}" type="datetimeFigureOut">
              <a:rPr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false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false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fld id="{40CBB207-5EAB-47C3-B719-5632B4BE83BE}" type="slidenum">
              <a:rPr/>
              <a:t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0"/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</p:sldLayoutIdLst>
  <p:txStyles>
    <p:titleStyle>
      <a:lvl1pPr algn="l" defTabSz="914400" rtl="false" eaLnBrk="true" latinLnBrk="false" hangingPunct="true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false" eaLnBrk="true" latinLnBrk="false" hangingPunct="true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false" eaLnBrk="true" latinLnBrk="false" hangingPunct="true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false" eaLnBrk="true" latinLnBrk="false" hangingPunct="true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false" eaLnBrk="true" latinLnBrk="false" hangingPunct="true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false" eaLnBrk="true" latinLnBrk="false" hangingPunct="true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false" eaLnBrk="true" latinLnBrk="false" hangingPunct="true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false" eaLnBrk="true" latinLnBrk="false" hangingPunct="true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false" eaLnBrk="true" latinLnBrk="false" hangingPunct="true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false" eaLnBrk="true" latinLnBrk="false" hangingPunct="true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3.xml" /></Relationships>
</file>

<file path=ppt/slides/_rels/slide10.xml.rels><?xml version="1.0" encoding="UTF-8" standalone="yes"?><Relationships xmlns="http://schemas.openxmlformats.org/package/2006/relationships"><Relationship Id="rId5" Type="http://schemas.openxmlformats.org/officeDocument/2006/relationships/image" Target="media/image11.png" /><Relationship Id="rId4" Type="http://schemas.openxmlformats.org/officeDocument/2006/relationships/hyperlink" Target="https://blog.csdn.net/qq_33302004/article/details/115530428" TargetMode="External"/><Relationship Id="rId0" Type="http://schemas.openxmlformats.org/officeDocument/2006/relationships/slideLayout" Target="../slideLayouts/slideLayout20.xml" /><Relationship Id="rId1" Type="http://schemas.openxmlformats.org/officeDocument/2006/relationships/image" Target="media/image9.png" /><Relationship Id="rId2" Type="http://schemas.openxmlformats.org/officeDocument/2006/relationships/image" Target="media/image10.svg" /><Relationship Id="rId3" Type="http://schemas.openxmlformats.org/officeDocument/2006/relationships/hyperlink" Target="https://rail.eecs.berkeley.edu/deeprlcourse-fa17/f17docs/lecture_5_actor_critic_pdf.pdf" TargetMode="Externa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image" Target="media/image12.png" /><Relationship Id="rId0" Type="http://schemas.openxmlformats.org/officeDocument/2006/relationships/slideLayout" Target="../slideLayouts/slideLayout20.xml" 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image" Target="media/image13.png" /><Relationship Id="rId0" Type="http://schemas.openxmlformats.org/officeDocument/2006/relationships/slideLayout" Target="../slideLayouts/slideLayout20.xml" 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image" Target="media/image14.png" /><Relationship Id="rId0" Type="http://schemas.openxmlformats.org/officeDocument/2006/relationships/slideLayout" Target="../slideLayouts/slideLayout20.xml" /></Relationships>
</file>

<file path=ppt/slides/_rels/slide14.xml.rels><?xml version="1.0" encoding="UTF-8" standalone="yes"?><Relationships xmlns="http://schemas.openxmlformats.org/package/2006/relationships"><Relationship Id="rId2" Type="http://schemas.openxmlformats.org/officeDocument/2006/relationships/image" Target="media/image16.gif" /><Relationship Id="rId1" Type="http://schemas.openxmlformats.org/officeDocument/2006/relationships/image" Target="media/image15.gif" /><Relationship Id="rId0" Type="http://schemas.openxmlformats.org/officeDocument/2006/relationships/slideLayout" Target="../slideLayouts/slideLayout20.xml" /></Relationships>
</file>

<file path=ppt/slides/_rels/slide15.xml.rels><?xml version="1.0" encoding="UTF-8" standalone="yes"?><Relationships xmlns="http://schemas.openxmlformats.org/package/2006/relationships"><Relationship Id="rId3" Type="http://schemas.openxmlformats.org/officeDocument/2006/relationships/image" Target="media/image19.png" /><Relationship Id="rId2" Type="http://schemas.openxmlformats.org/officeDocument/2006/relationships/image" Target="media/image18.png" /><Relationship Id="rId1" Type="http://schemas.openxmlformats.org/officeDocument/2006/relationships/image" Target="media/image17.png" /><Relationship Id="rId0" Type="http://schemas.openxmlformats.org/officeDocument/2006/relationships/slideLayout" Target="../slideLayouts/slideLayout20.xml" 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image" Target="media/image20.gif" /><Relationship Id="rId0" Type="http://schemas.openxmlformats.org/officeDocument/2006/relationships/slideLayout" Target="../slideLayouts/slideLayout20.xml" 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image" Target="media/image21.png" /><Relationship Id="rId0" Type="http://schemas.openxmlformats.org/officeDocument/2006/relationships/slideLayout" Target="../slideLayouts/slideLayout20.xml" 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image" Target="media/image22.png" /><Relationship Id="rId0" Type="http://schemas.openxmlformats.org/officeDocument/2006/relationships/slideLayout" Target="../slideLayouts/slideLayout20.xml" 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image" Target="media/image23.gif" /><Relationship Id="rId0" Type="http://schemas.openxmlformats.org/officeDocument/2006/relationships/slideLayout" Target="../slideLayouts/slideLayout20.xml" /></Relationships>
</file>

<file path=ppt/slides/_rels/slide2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0.xml" /></Relationships>
</file>

<file path=ppt/slides/_rels/slide20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0.xml" /></Relationships>
</file>

<file path=ppt/slides/_rels/slide21.xml.rels><?xml version="1.0" encoding="UTF-8" standalone="yes"?><Relationships xmlns="http://schemas.openxmlformats.org/package/2006/relationships"><Relationship Id="rId3" Type="http://schemas.openxmlformats.org/officeDocument/2006/relationships/image" Target="media/image26.png" /><Relationship Id="rId2" Type="http://schemas.openxmlformats.org/officeDocument/2006/relationships/image" Target="media/image25.png" /><Relationship Id="rId1" Type="http://schemas.openxmlformats.org/officeDocument/2006/relationships/image" Target="media/image24.png" /><Relationship Id="rId0" Type="http://schemas.openxmlformats.org/officeDocument/2006/relationships/slideLayout" Target="../slideLayouts/slideLayout20.xml" 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image" Target="media/image27.gif" /><Relationship Id="rId0" Type="http://schemas.openxmlformats.org/officeDocument/2006/relationships/slideLayout" Target="../slideLayouts/slideLayout20.xml" 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image" Target="media/image28.png" /><Relationship Id="rId0" Type="http://schemas.openxmlformats.org/officeDocument/2006/relationships/slideLayout" Target="../slideLayouts/slideLayout20.xml" /></Relationships>
</file>

<file path=ppt/slides/_rels/slide24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0.xml" 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hyperlink" Target="https://github.com/xiaojxkevin/lunarlander" TargetMode="External"/><Relationship Id="rId0" Type="http://schemas.openxmlformats.org/officeDocument/2006/relationships/slideLayout" Target="../slideLayouts/slideLayout20.xml" /></Relationships>
</file>

<file path=ppt/slides/_rels/slide3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0.xml" 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image" Target="media/image29.png" /><Relationship Id="rId0" Type="http://schemas.openxmlformats.org/officeDocument/2006/relationships/slideLayout" Target="../slideLayouts/slideLayout20.xml" 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image" Target="media/image30.svg" /><Relationship Id="rId0" Type="http://schemas.openxmlformats.org/officeDocument/2006/relationships/slideLayout" Target="../slideLayouts/slideLayout20.xml" /></Relationships>
</file>

<file path=ppt/slides/_rels/slide6.xml.rels><?xml version="1.0" encoding="UTF-8" standalone="yes"?><Relationships xmlns="http://schemas.openxmlformats.org/package/2006/relationships"><Relationship Id="rId2" Type="http://schemas.openxmlformats.org/officeDocument/2006/relationships/hyperlink" Target="https://zhuanlan.zhihu.com/p/97856004" TargetMode="External"/><Relationship Id="rId1" Type="http://schemas.openxmlformats.org/officeDocument/2006/relationships/image" Target="media/image31.png" /><Relationship Id="rId0" Type="http://schemas.openxmlformats.org/officeDocument/2006/relationships/slideLayout" Target="../slideLayouts/slideLayout20.xml" 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image" Target="media/image32.gif" /><Relationship Id="rId0" Type="http://schemas.openxmlformats.org/officeDocument/2006/relationships/slideLayout" Target="../slideLayouts/slideLayout20.xml" 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image" Target="media/image33.gif" /><Relationship Id="rId0" Type="http://schemas.openxmlformats.org/officeDocument/2006/relationships/slideLayout" Target="../slideLayouts/slideLayout20.xml" 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image" Target="media/image34.png" /><Relationship Id="rId0" Type="http://schemas.openxmlformats.org/officeDocument/2006/relationships/slideLayout" Target="../slideLayouts/slideLayout20.xml" /></Relationships>
</file>

<file path=ppt/slides/slide1.xml><?xml version="1.0" encoding="utf-8"?>
<p:sld xmlns:a="http://schemas.openxmlformats.org/drawingml/2006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/>
          <p:cNvSpPr>
            <a:spLocks noGrp="true"/>
          </p:cNvSpPr>
          <p:nvPr>
            <p:ph type="title" idx="2147483647"/>
          </p:nvPr>
        </p:nvSpPr>
        <p:spPr/>
        <p:txBody>
          <a:bodyPr>
            <a:normAutofit fontScale="100000"/>
          </a:bodyPr>
          <a:lstStyle/>
          <a:p>
            <a:pPr>
              <a:buNone/>
            </a:pPr>
            <a:r>
              <a:rPr lang="en-US"/>
              <a:t>Lunar Lander</a:t>
            </a:r>
            <a:endParaRPr lang="zh-CN"/>
          </a:p>
        </p:txBody>
      </p:sp>
      <p:sp>
        <p:nvSpPr>
          <p:cNvPr id="3" name="文本占位符 4"/>
          <p:cNvSpPr>
            <a:spLocks noGrp="true"/>
          </p:cNvSpPr>
          <p:nvPr>
            <p:ph type="body" idx="1"/>
          </p:nvPr>
        </p:nvSpPr>
        <p:spPr/>
        <p:txBody>
          <a:bodyPr>
            <a:normAutofit fontScale="100000"/>
          </a:bodyPr>
          <a:lstStyle/>
          <a:p>
            <a:pPr algn="r">
              <a:buFont typeface="Arial" panose="020B0604020202020204" pitchFamily="34" charset="0"/>
              <a:buNone/>
            </a:pPr>
            <a:r>
              <a:rPr lang="zh-CN"/>
              <a:t>	肖锦熙，徐悦程，周尚礼，徐培钧，杨梓睦</a:t>
            </a:r>
            <a:endParaRPr lang="zh-CN"/>
          </a:p>
        </p:txBody>
      </p:sp>
    </p:spTree>
  </p:cSld>
  <p:clrMapOvr>
    <a:masterClrMapping/>
  </p:clrMapOvr>
</p:sld>
</file>

<file path=ppt/slides/slide10.xml><?xml version="1.0" encoding="utf-8"?>
<p:sld xmlns:asvg="http://schemas.microsoft.com/office/drawing/2016/SVG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/>
          <p:cNvSpPr>
            <a:spLocks noGrp="true"/>
          </p:cNvSpPr>
          <p:nvPr/>
        </p:nvSpPr>
        <p:spPr>
          <a:xfrm rot="0" flipH="false" flipV="false">
            <a:off x="266559" y="136686"/>
            <a:ext cx="8216283" cy="759735"/>
          </a:xfrm>
          <a:prstGeom prst="rect">
            <a:avLst/>
          </a:prstGeom>
          <a:ln>
            <a:extLst/>
          </a:ln>
        </p:spPr>
        <p:txBody>
          <a:bodyPr vert="horz" lIns="91440" tIns="45720" rIns="91440" bIns="45720" anchor="ctr">
            <a:normAutofit fontScale="100000"/>
          </a:bodyPr>
          <a:lstStyle>
            <a:lvl1pPr algn="l" defTabSz="914400" rtl="false" eaLnBrk="true" latinLnBrk="false" hangingPunct="true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微软雅黑"/>
                <a:ea typeface="微软雅黑"/>
                <a:cs typeface="+mj-cs"/>
              </a:defRPr>
            </a:lvl1pPr>
          </a:lstStyle>
          <a:p>
            <a:pPr algn="thaiDist" defTabSz="914400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defRPr>
            </a:pPr>
            <a:r>
              <a:rPr lang="en-US" sz="44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2.2 A2C: Idea</a:t>
            </a:r>
            <a:endParaRPr/>
          </a:p>
        </p:txBody>
      </p:sp>
      <p:sp>
        <p:nvSpPr>
          <p:cNvPr id="6" name=""/>
          <p:cNvSpPr txBox="true"/>
          <p:nvPr/>
        </p:nvSpPr>
        <p:spPr>
          <a:xfrm rot="0" flipH="false" flipV="false">
            <a:off x="266559" y="1219264"/>
            <a:ext cx="11652250" cy="48895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 marL="285750" indent="-285750">
              <a:lnSpc>
                <a:spcPct val="125000"/>
              </a:lnSpc>
              <a:buFont typeface="Arial" charset="0"/>
              <a:buChar char="•"/>
            </a:pPr>
            <a:r>
              <a:rPr lang="en-US" sz="2800">
                <a:latin typeface="Microsoft YaHei"/>
                <a:ea typeface="Microsoft YaHei"/>
              </a:rPr>
              <a:t>Actor:</a:t>
            </a:r>
            <a:endParaRPr/>
          </a:p>
          <a:p>
            <a:pPr marL="742950" lvl="1" indent="-285750">
              <a:lnSpc>
                <a:spcPct val="125000"/>
              </a:lnSpc>
              <a:buFont typeface="Arial" charset="0"/>
              <a:buChar char="•"/>
            </a:pPr>
            <a:r>
              <a:rPr lang="en-US" sz="2800">
                <a:latin typeface="Microsoft YaHei"/>
                <a:ea typeface="Microsoft YaHei"/>
              </a:rPr>
              <a:t>Learn the policy</a:t>
            </a:r>
            <a:endParaRPr/>
          </a:p>
          <a:p>
            <a:pPr marL="742950" lvl="1" indent="-285750">
              <a:lnSpc>
                <a:spcPct val="125000"/>
              </a:lnSpc>
              <a:buFont typeface="Arial" charset="0"/>
              <a:buChar char="•"/>
            </a:pPr>
            <a:r>
              <a:rPr lang="en-US" sz="2800">
                <a:latin typeface="Microsoft YaHei"/>
                <a:ea typeface="Microsoft YaHei"/>
              </a:rPr>
              <a:t>Loss: </a:t>
            </a:r>
            <a:endParaRPr/>
          </a:p>
          <a:p>
            <a:pPr marL="742950" lvl="1" indent="-285750">
              <a:lnSpc>
                <a:spcPct val="125000"/>
              </a:lnSpc>
              <a:buFont typeface="Arial" charset="0"/>
              <a:buChar char="•"/>
            </a:pPr>
            <a:endParaRPr lang="en-US" sz="2800">
              <a:latin typeface="Microsoft YaHei"/>
              <a:ea typeface="Microsoft YaHei"/>
            </a:endParaRPr>
          </a:p>
          <a:p>
            <a:pPr marL="285750" indent="-285750">
              <a:lnSpc>
                <a:spcPct val="125000"/>
              </a:lnSpc>
              <a:buFont typeface="Arial" charset="0"/>
              <a:buChar char="•"/>
            </a:pPr>
            <a:r>
              <a:rPr lang="en-US" sz="2800">
                <a:latin typeface="Microsoft YaHei"/>
                <a:ea typeface="Microsoft YaHei"/>
              </a:rPr>
              <a:t>Critic:</a:t>
            </a:r>
            <a:endParaRPr/>
          </a:p>
          <a:p>
            <a:pPr marL="742950" lvl="1" indent="-285750">
              <a:lnSpc>
                <a:spcPct val="125000"/>
              </a:lnSpc>
              <a:buFont typeface="Arial" charset="0"/>
              <a:buChar char="•"/>
            </a:pPr>
            <a:r>
              <a:rPr lang="en-US" sz="2800">
                <a:latin typeface="Microsoft YaHei"/>
                <a:ea typeface="Microsoft YaHei"/>
              </a:rPr>
              <a:t>Learn expected cumulative reward</a:t>
            </a:r>
            <a:endParaRPr/>
          </a:p>
          <a:p>
            <a:pPr marL="742950" lvl="1" indent="-285750">
              <a:lnSpc>
                <a:spcPct val="125000"/>
              </a:lnSpc>
              <a:buFont typeface="Arial" charset="0"/>
              <a:buChar char="•"/>
            </a:pPr>
            <a:r>
              <a:rPr lang="en-US" sz="2800">
                <a:latin typeface="Microsoft YaHei"/>
                <a:ea typeface="Microsoft YaHei"/>
              </a:rPr>
              <a:t>Loss: </a:t>
            </a:r>
            <a:endParaRPr/>
          </a:p>
          <a:p>
            <a:pPr marL="742950" lvl="1" indent="-285750">
              <a:lnSpc>
                <a:spcPct val="125000"/>
              </a:lnSpc>
              <a:buFont typeface="Arial" charset="0"/>
              <a:buChar char="•"/>
            </a:pPr>
            <a:endParaRPr lang="en-US" sz="2800">
              <a:latin typeface="Microsoft YaHei"/>
              <a:ea typeface="Microsoft YaHei"/>
            </a:endParaRPr>
          </a:p>
          <a:p>
            <a:pPr marL="742950" lvl="1" indent="-285750">
              <a:lnSpc>
                <a:spcPct val="125000"/>
              </a:lnSpc>
              <a:buFont typeface="Arial" charset="0"/>
              <a:buChar char="•"/>
            </a:pPr>
            <a:endParaRPr lang="en-US" sz="2800">
              <a:latin typeface="Microsoft YaHei"/>
              <a:ea typeface="Microsoft YaHei"/>
            </a:endParaRPr>
          </a:p>
        </p:txBody>
      </p:sp>
      <p:pic>
        <p:nvPicPr>
          <p:cNvPr id="7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 rot="0" flipH="false" flipV="false">
            <a:off x="2199256" y="2424562"/>
            <a:ext cx="5516025" cy="804738"/>
          </a:xfrm>
          <a:prstGeom prst="rect"/>
        </p:spPr>
      </p:pic>
      <p:pic>
        <p:nvPicPr>
          <p:cNvPr id="8" name=""/>
          <p:cNvPicPr/>
          <p:nvPr/>
        </p:nvPicPr>
        <p:blipFill>
          <a:blip>
            <a:extLst>
              <a:ext uri="{96DAC541-7B7A-43D3-8B79-37D633B846F1}">
                <asvg:svgBlip r:embed="rId2"/>
              </a:ext>
            </a:extLst>
          </a:blip>
          <a:stretch>
            <a:fillRect/>
          </a:stretch>
        </p:blipFill>
        <p:spPr>
          <a:xfrm rot="0" flipH="false" flipV="false">
            <a:off x="2260352" y="4537124"/>
            <a:ext cx="4248276" cy="899634"/>
          </a:xfrm>
          <a:prstGeom prst="rect"/>
        </p:spPr>
      </p:pic>
      <p:sp>
        <p:nvSpPr>
          <p:cNvPr id="9" name=""/>
          <p:cNvSpPr txBox="true"/>
          <p:nvPr/>
        </p:nvSpPr>
        <p:spPr>
          <a:xfrm rot="0" flipH="false" flipV="false">
            <a:off x="2012328" y="6108764"/>
            <a:ext cx="7918450" cy="5207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/>
            <a:r>
              <a:rPr lang="en-US" sz="1400">
                <a:hlinkClick r:id="rId3"/>
              </a:rPr>
              <a:t>https://rail.eecs.berkeley.edu/deeprlcourse-fa17/f17docs/lecture_5_actor_critic_pdf.pdf</a:t>
            </a:r>
            <a:endParaRPr/>
          </a:p>
          <a:p>
            <a:pPr/>
            <a:r>
              <a:rPr lang="en-US" sz="1400">
                <a:hlinkClick r:id="rId4"/>
              </a:rPr>
              <a:t>https://blog.csdn.net/qq_33302004/article/details/115530428</a:t>
            </a:r>
            <a:endParaRPr/>
          </a:p>
        </p:txBody>
      </p:sp>
      <p:pic>
        <p:nvPicPr>
          <p:cNvPr id="10" name="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 flipH="false" flipV="false">
            <a:off x="7969109" y="2782580"/>
            <a:ext cx="3949700" cy="1873250"/>
          </a:xfrm>
          <a:prstGeom prst="rect"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3"/>
          <p:cNvSpPr>
            <a:spLocks noGrp="true"/>
          </p:cNvSpPr>
          <p:nvPr/>
        </p:nvSpPr>
        <p:spPr>
          <a:xfrm rot="0" flipH="false" flipV="false">
            <a:off x="266559" y="136686"/>
            <a:ext cx="8216283" cy="759735"/>
          </a:xfrm>
          <a:prstGeom prst="rect">
            <a:avLst/>
          </a:prstGeom>
          <a:ln>
            <a:extLst/>
          </a:ln>
        </p:spPr>
        <p:txBody>
          <a:bodyPr vert="horz" lIns="91440" tIns="45720" rIns="91440" bIns="45720" anchor="ctr">
            <a:normAutofit fontScale="100000"/>
          </a:bodyPr>
          <a:lstStyle>
            <a:lvl1pPr algn="l" defTabSz="914400" rtl="false" eaLnBrk="true" latinLnBrk="false" hangingPunct="true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微软雅黑"/>
                <a:ea typeface="微软雅黑"/>
                <a:cs typeface="+mj-cs"/>
              </a:defRPr>
            </a:lvl1pPr>
          </a:lstStyle>
          <a:p>
            <a:pPr algn="thaiDist" defTabSz="914400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defRPr>
            </a:pPr>
            <a:r>
              <a:rPr lang="en-US" sz="44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2.2 A2C: Results</a:t>
            </a:r>
            <a:endParaRPr/>
          </a:p>
        </p:txBody>
      </p:sp>
      <p:sp>
        <p:nvSpPr>
          <p:cNvPr id="13" name=""/>
          <p:cNvSpPr txBox="true"/>
          <p:nvPr/>
        </p:nvSpPr>
        <p:spPr>
          <a:xfrm rot="0" flipH="false" flipV="false">
            <a:off x="7458775" y="2042974"/>
            <a:ext cx="4165600" cy="35052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 marL="0" lvl="0" indent="0" algn="thaiDist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微软雅黑"/>
                <a:ea typeface="微软雅黑"/>
              </a:defRPr>
            </a:pPr>
            <a:r>
              <a:rPr lang="en-US" sz="2800" b="tru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mean:</a:t>
            </a:r>
            <a:r>
              <a:rPr lang="en-US" sz="2800" b="tru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 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90.56262718486646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 </a:t>
            </a:r>
            <a:r>
              <a:rPr lang="en-US" sz="2800" b="tru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std:</a:t>
            </a:r>
            <a:r>
              <a:rPr lang="en-US" sz="2800" b="tru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 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50.90599388292423</a:t>
            </a:r>
            <a:r>
              <a:rPr lang="en-US" sz="2800" b="tru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 </a:t>
            </a:r>
            <a:r>
              <a:rPr lang="en-US" sz="2800" b="tru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max:</a:t>
            </a:r>
            <a:r>
              <a:rPr lang="en-US" sz="2800" b="tru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 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196.7647751914238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 </a:t>
            </a:r>
            <a:r>
              <a:rPr lang="en-US" sz="2800" b="tru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min:</a:t>
            </a:r>
            <a:r>
              <a:rPr lang="en-US" sz="2800" b="tru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 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-89.969924180479</a:t>
            </a:r>
            <a:endParaRPr/>
          </a:p>
        </p:txBody>
      </p:sp>
      <p:pic>
        <p:nvPicPr>
          <p:cNvPr id="14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 rot="0" flipH="false" flipV="false">
            <a:off x="106981" y="1243978"/>
            <a:ext cx="6819531" cy="5103192"/>
          </a:xfrm>
          <a:prstGeom prst="rect"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3"/>
          <p:cNvSpPr>
            <a:spLocks noGrp="true"/>
          </p:cNvSpPr>
          <p:nvPr/>
        </p:nvSpPr>
        <p:spPr>
          <a:xfrm rot="0" flipH="false" flipV="false">
            <a:off x="266559" y="136686"/>
            <a:ext cx="8216283" cy="759735"/>
          </a:xfrm>
          <a:prstGeom prst="rect">
            <a:avLst/>
          </a:prstGeom>
          <a:ln>
            <a:extLst/>
          </a:ln>
        </p:spPr>
        <p:txBody>
          <a:bodyPr vert="horz" lIns="91440" tIns="45720" rIns="91440" bIns="45720" anchor="ctr">
            <a:normAutofit fontScale="100000"/>
          </a:bodyPr>
          <a:lstStyle>
            <a:lvl1pPr algn="l" defTabSz="914400" rtl="false" eaLnBrk="true" latinLnBrk="false" hangingPunct="true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微软雅黑"/>
                <a:ea typeface="微软雅黑"/>
                <a:cs typeface="+mj-cs"/>
              </a:defRPr>
            </a:lvl1pPr>
          </a:lstStyle>
          <a:p>
            <a:pPr algn="thaiDist" defTabSz="914400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defRPr>
            </a:pPr>
            <a:r>
              <a:rPr lang="en-US" sz="44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2.2 A2C: Exploration</a:t>
            </a:r>
            <a:endParaRPr/>
          </a:p>
        </p:txBody>
      </p:sp>
      <p:sp>
        <p:nvSpPr>
          <p:cNvPr id="17" name=""/>
          <p:cNvSpPr txBox="true"/>
          <p:nvPr/>
        </p:nvSpPr>
        <p:spPr>
          <a:xfrm rot="0" flipH="false" flipV="false">
            <a:off x="266559" y="1257554"/>
            <a:ext cx="11430000" cy="8255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/>
            <a:r>
              <a:rPr lang="en-US" sz="2400"/>
              <a:t>Aim to improve the </a:t>
            </a:r>
            <a:r>
              <a:rPr lang="en-US" sz="2400" u="sng"/>
              <a:t>speed</a:t>
            </a:r>
            <a:r>
              <a:rPr lang="en-US" sz="2400"/>
              <a:t> and make it more </a:t>
            </a:r>
            <a:r>
              <a:rPr lang="en-US" sz="2400" u="sng"/>
              <a:t>stable</a:t>
            </a:r>
            <a:r>
              <a:rPr lang="en-US" sz="2400"/>
              <a:t>!</a:t>
            </a:r>
            <a:endParaRPr/>
          </a:p>
          <a:p>
            <a:pPr/>
            <a:r>
              <a:rPr lang="en-US" sz="2400"/>
              <a:t>Take Entropy of probility into accout, want more </a:t>
            </a:r>
            <a:r>
              <a:rPr lang="en-US" sz="2400" u="sng"/>
              <a:t>exporations</a:t>
            </a:r>
            <a:r>
              <a:rPr lang="en-US" sz="2400"/>
              <a:t> at the beginning</a:t>
            </a:r>
            <a:endParaRPr/>
          </a:p>
        </p:txBody>
      </p:sp>
      <p:pic>
        <p:nvPicPr>
          <p:cNvPr id="18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 rot="0" flipH="false" flipV="false">
            <a:off x="64" y="2346467"/>
            <a:ext cx="7777936" cy="4153994"/>
          </a:xfrm>
          <a:prstGeom prst="rect"/>
        </p:spPr>
      </p:pic>
      <p:sp>
        <p:nvSpPr>
          <p:cNvPr id="19" name=""/>
          <p:cNvSpPr txBox="true"/>
          <p:nvPr/>
        </p:nvSpPr>
        <p:spPr>
          <a:xfrm rot="0" flipH="false" flipV="false">
            <a:off x="8237746" y="2346467"/>
            <a:ext cx="3714750" cy="2654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/>
            <a:r>
              <a:rPr lang="en-US" sz="2400"/>
              <a:t>The whole process becomes even more unstable, the performance is much more based on experience, which is totally random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3"/>
          <p:cNvSpPr>
            <a:spLocks noGrp="true"/>
          </p:cNvSpPr>
          <p:nvPr/>
        </p:nvSpPr>
        <p:spPr>
          <a:xfrm rot="0" flipH="false" flipV="false">
            <a:off x="266559" y="136686"/>
            <a:ext cx="8216283" cy="759735"/>
          </a:xfrm>
          <a:prstGeom prst="rect">
            <a:avLst/>
          </a:prstGeom>
          <a:ln>
            <a:extLst/>
          </a:ln>
        </p:spPr>
        <p:txBody>
          <a:bodyPr vert="horz" lIns="91440" tIns="45720" rIns="91440" bIns="45720" anchor="ctr">
            <a:normAutofit fontScale="85000"/>
          </a:bodyPr>
          <a:lstStyle>
            <a:lvl1pPr algn="l" defTabSz="914400" rtl="false" eaLnBrk="true" latinLnBrk="false" hangingPunct="true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微软雅黑"/>
                <a:ea typeface="微软雅黑"/>
                <a:cs typeface="+mj-cs"/>
              </a:defRPr>
            </a:lvl1pPr>
          </a:lstStyle>
          <a:p>
            <a:pPr algn="thaiDist" defTabSz="914400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defRPr>
            </a:pPr>
            <a:r>
              <a:rPr lang="en-US" sz="44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3.1 </a:t>
            </a:r>
            <a:r>
              <a:rPr lang="en-US" sz="44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Bayesian Online-Direct Update</a:t>
            </a:r>
            <a:endParaRPr/>
          </a:p>
        </p:txBody>
      </p:sp>
      <p:sp>
        <p:nvSpPr>
          <p:cNvPr id="22" name=""/>
          <p:cNvSpPr txBox="true"/>
          <p:nvPr/>
        </p:nvSpPr>
        <p:spPr>
          <a:xfrm rot="0" flipH="false" flipV="false">
            <a:off x="6161918" y="1164167"/>
            <a:ext cx="5715000" cy="39306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 marL="0" lvl="0" algn="thaiDist" defTabSz="914400">
              <a:lnSpc>
                <a:spcPct val="15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微软雅黑"/>
                <a:ea typeface="微软雅黑"/>
              </a:defRPr>
            </a:pP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We divided the whole landing process into 3 parts and try to update the CPT parameters by mimicking the reinforcement learning approach of updating via samples</a:t>
            </a:r>
            <a:endParaRPr/>
          </a:p>
        </p:txBody>
      </p:sp>
      <p:pic>
        <p:nvPicPr>
          <p:cNvPr id="23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 rot="0" flipH="false" flipV="false">
            <a:off x="586176" y="1255041"/>
            <a:ext cx="4991382" cy="5094958"/>
          </a:xfrm>
          <a:prstGeom prst="rect"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3"/>
          <p:cNvSpPr>
            <a:spLocks noGrp="true"/>
          </p:cNvSpPr>
          <p:nvPr/>
        </p:nvSpPr>
        <p:spPr>
          <a:xfrm rot="0" flipH="false" flipV="false">
            <a:off x="266559" y="136686"/>
            <a:ext cx="8216283" cy="759735"/>
          </a:xfrm>
          <a:prstGeom prst="rect">
            <a:avLst/>
          </a:prstGeom>
          <a:ln>
            <a:extLst/>
          </a:ln>
        </p:spPr>
        <p:txBody>
          <a:bodyPr vert="horz" lIns="91440" tIns="45720" rIns="91440" bIns="45720" anchor="ctr">
            <a:normAutofit fontScale="100000"/>
          </a:bodyPr>
          <a:lstStyle>
            <a:lvl1pPr algn="l" defTabSz="914400" rtl="false" eaLnBrk="true" latinLnBrk="false" hangingPunct="true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微软雅黑"/>
                <a:ea typeface="微软雅黑"/>
                <a:cs typeface="+mj-cs"/>
              </a:defRPr>
            </a:lvl1pPr>
          </a:lstStyle>
          <a:p>
            <a:pPr algn="thaiDist" defTabSz="914400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defRPr>
            </a:pPr>
            <a:endParaRPr lang="en-US" sz="440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26" name="标题 3"/>
          <p:cNvSpPr>
            <a:spLocks noGrp="true"/>
          </p:cNvSpPr>
          <p:nvPr/>
        </p:nvSpPr>
        <p:spPr>
          <a:xfrm rot="0" flipH="false" flipV="false">
            <a:off x="266559" y="136686"/>
            <a:ext cx="8216283" cy="759735"/>
          </a:xfrm>
          <a:prstGeom prst="rect">
            <a:avLst/>
          </a:prstGeom>
          <a:ln>
            <a:extLst/>
          </a:ln>
        </p:spPr>
        <p:txBody>
          <a:bodyPr vert="horz" lIns="91440" tIns="45720" rIns="91440" bIns="45720" anchor="ctr">
            <a:normAutofit fontScale="85000"/>
          </a:bodyPr>
          <a:lstStyle>
            <a:lvl1pPr algn="l" defTabSz="914400" rtl="false" eaLnBrk="true" latinLnBrk="false" hangingPunct="true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微软雅黑"/>
                <a:ea typeface="微软雅黑"/>
                <a:cs typeface="+mj-cs"/>
              </a:defRPr>
            </a:lvl1pPr>
          </a:lstStyle>
          <a:p>
            <a:pPr algn="thaiDist" defTabSz="914400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defRPr>
            </a:pPr>
            <a:r>
              <a:rPr lang="en-US" sz="44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3.1 Bayesian Online-Direct Update</a:t>
            </a:r>
            <a:endParaRPr/>
          </a:p>
        </p:txBody>
      </p:sp>
      <p:pic>
        <p:nvPicPr>
          <p:cNvPr id="27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 rot="0" flipH="false" flipV="false">
            <a:off x="266559" y="2606622"/>
            <a:ext cx="5429875" cy="3614260"/>
          </a:xfrm>
          <a:prstGeom prst="rect"/>
        </p:spPr>
      </p:pic>
      <p:sp>
        <p:nvSpPr>
          <p:cNvPr id="28" name=""/>
          <p:cNvSpPr txBox="true"/>
          <p:nvPr/>
        </p:nvSpPr>
        <p:spPr>
          <a:xfrm rot="0" flipH="false" flipV="false">
            <a:off x="1879600" y="1964266"/>
            <a:ext cx="187960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/>
            <a:r>
              <a:rPr lang="en-US"/>
              <a:t>50000 epochs</a:t>
            </a:r>
            <a:endParaRPr/>
          </a:p>
        </p:txBody>
      </p:sp>
      <p:pic>
        <p:nvPicPr>
          <p:cNvPr id="29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6364099" y="2606622"/>
            <a:ext cx="5403804" cy="3614260"/>
          </a:xfrm>
          <a:prstGeom prst="rect"/>
        </p:spPr>
      </p:pic>
      <p:sp>
        <p:nvSpPr>
          <p:cNvPr id="30" name=""/>
          <p:cNvSpPr txBox="true"/>
          <p:nvPr/>
        </p:nvSpPr>
        <p:spPr>
          <a:xfrm rot="0" flipH="false" flipV="false">
            <a:off x="8126201" y="1964266"/>
            <a:ext cx="187960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/>
            <a:r>
              <a:rPr lang="en-US"/>
              <a:t>100000 epochs</a:t>
            </a:r>
            <a:endParaRPr/>
          </a:p>
        </p:txBody>
      </p:sp>
      <p:sp>
        <p:nvSpPr>
          <p:cNvPr id="31" name=""/>
          <p:cNvSpPr txBox="true"/>
          <p:nvPr/>
        </p:nvSpPr>
        <p:spPr>
          <a:xfrm rot="0" flipH="false" flipV="false">
            <a:off x="2606739" y="1339849"/>
            <a:ext cx="6978650" cy="4572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/>
            <a:r>
              <a:rPr lang="en-US" sz="2400"/>
              <a:t>It only focuses on the reward of the </a:t>
            </a:r>
            <a:r>
              <a:rPr lang="en-US" sz="2400"/>
              <a:t>next step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 3"/>
          <p:cNvSpPr>
            <a:spLocks noGrp="true"/>
          </p:cNvSpPr>
          <p:nvPr/>
        </p:nvSpPr>
        <p:spPr>
          <a:xfrm rot="0" flipH="false" flipV="false">
            <a:off x="266559" y="136686"/>
            <a:ext cx="8216283" cy="759735"/>
          </a:xfrm>
          <a:prstGeom prst="rect">
            <a:avLst/>
          </a:prstGeom>
          <a:ln>
            <a:extLst/>
          </a:ln>
        </p:spPr>
        <p:txBody>
          <a:bodyPr vert="horz" lIns="91440" tIns="45720" rIns="91440" bIns="45720" anchor="ctr">
            <a:normAutofit fontScale="100000"/>
          </a:bodyPr>
          <a:lstStyle>
            <a:lvl1pPr algn="l" defTabSz="914400" rtl="false" eaLnBrk="true" latinLnBrk="false" hangingPunct="true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微软雅黑"/>
                <a:ea typeface="微软雅黑"/>
                <a:cs typeface="+mj-cs"/>
              </a:defRPr>
            </a:lvl1pPr>
          </a:lstStyle>
          <a:p>
            <a:pPr algn="thaiDist" defTabSz="914400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defRPr>
            </a:pPr>
            <a:r>
              <a:rPr lang="en-US" sz="44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3.1 Bayesian Online-Network</a:t>
            </a:r>
            <a:endParaRPr/>
          </a:p>
        </p:txBody>
      </p:sp>
      <p:pic>
        <p:nvPicPr>
          <p:cNvPr id="34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 rot="0" flipH="false" flipV="false">
            <a:off x="368159" y="2881534"/>
            <a:ext cx="6637866" cy="3594960"/>
          </a:xfrm>
          <a:prstGeom prst="rect"/>
        </p:spPr>
      </p:pic>
      <p:pic>
        <p:nvPicPr>
          <p:cNvPr id="35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475722" y="2037064"/>
            <a:ext cx="5669491" cy="362640"/>
          </a:xfrm>
          <a:prstGeom prst="rect"/>
        </p:spPr>
      </p:pic>
      <p:sp>
        <p:nvSpPr>
          <p:cNvPr id="36" name=""/>
          <p:cNvSpPr txBox="true"/>
          <p:nvPr/>
        </p:nvSpPr>
        <p:spPr>
          <a:xfrm rot="0" flipH="false" flipV="false">
            <a:off x="7262584" y="4362450"/>
            <a:ext cx="4933950" cy="20129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 marL="0" lvl="0" algn="thaiDist" defTabSz="914400">
              <a:lnSpc>
                <a:spcPct val="15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微软雅黑"/>
                <a:ea typeface="微软雅黑"/>
              </a:defRPr>
            </a:pP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We try to use MLP to update CPT by using tricky Loss</a:t>
            </a:r>
            <a:endParaRPr/>
          </a:p>
        </p:txBody>
      </p:sp>
      <p:pic>
        <p:nvPicPr>
          <p:cNvPr id="37" name="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6599767" y="1283758"/>
            <a:ext cx="4326466" cy="2882899"/>
          </a:xfrm>
          <a:prstGeom prst="rect"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3"/>
          <p:cNvSpPr>
            <a:spLocks noGrp="true"/>
          </p:cNvSpPr>
          <p:nvPr/>
        </p:nvSpPr>
        <p:spPr>
          <a:xfrm rot="0" flipH="false" flipV="false">
            <a:off x="266559" y="136686"/>
            <a:ext cx="8216283" cy="759735"/>
          </a:xfrm>
          <a:prstGeom prst="rect">
            <a:avLst/>
          </a:prstGeom>
          <a:ln>
            <a:extLst/>
          </a:ln>
        </p:spPr>
        <p:txBody>
          <a:bodyPr vert="horz" lIns="91440" tIns="45720" rIns="91440" bIns="45720" anchor="ctr">
            <a:normAutofit fontScale="100000"/>
          </a:bodyPr>
          <a:lstStyle>
            <a:lvl1pPr algn="l" defTabSz="914400" rtl="false" eaLnBrk="true" latinLnBrk="false" hangingPunct="true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微软雅黑"/>
                <a:ea typeface="微软雅黑"/>
                <a:cs typeface="+mj-cs"/>
              </a:defRPr>
            </a:lvl1pPr>
          </a:lstStyle>
          <a:p>
            <a:pPr algn="thaiDist" defTabSz="914400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defRPr>
            </a:pPr>
            <a:r>
              <a:rPr lang="en-US" sz="44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3.1 Bayesian Online-Network</a:t>
            </a:r>
            <a:endParaRPr/>
          </a:p>
        </p:txBody>
      </p:sp>
      <p:pic>
        <p:nvPicPr>
          <p:cNvPr id="40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 rot="0" flipH="false" flipV="false">
            <a:off x="2646966" y="1636182"/>
            <a:ext cx="6048300" cy="4025900"/>
          </a:xfrm>
          <a:prstGeom prst="rect"/>
        </p:spPr>
      </p:pic>
      <p:sp>
        <p:nvSpPr>
          <p:cNvPr id="41" name=""/>
          <p:cNvSpPr txBox="true"/>
          <p:nvPr/>
        </p:nvSpPr>
        <p:spPr>
          <a:xfrm rot="0" flipH="false" flipV="false">
            <a:off x="4775200" y="1168400"/>
            <a:ext cx="5300133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/>
            <a:r>
              <a:rPr lang="en-US"/>
              <a:t>30000 Epochs</a:t>
            </a:r>
            <a:endParaRPr/>
          </a:p>
        </p:txBody>
      </p:sp>
      <p:sp>
        <p:nvSpPr>
          <p:cNvPr id="42" name=""/>
          <p:cNvSpPr txBox="true"/>
          <p:nvPr/>
        </p:nvSpPr>
        <p:spPr>
          <a:xfrm rot="0" flipH="false" flipV="false">
            <a:off x="1913466" y="5791264"/>
            <a:ext cx="9220200" cy="9461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/>
            <a:r>
              <a:rPr lang="en-US" sz="2800"/>
              <a:t>It is still difficult to learn the effect of initial state decisions on final state decisions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标题 3"/>
          <p:cNvSpPr>
            <a:spLocks noGrp="true"/>
          </p:cNvSpPr>
          <p:nvPr/>
        </p:nvSpPr>
        <p:spPr>
          <a:xfrm rot="0" flipH="false" flipV="false">
            <a:off x="266559" y="136686"/>
            <a:ext cx="8216283" cy="759735"/>
          </a:xfrm>
          <a:prstGeom prst="rect">
            <a:avLst/>
          </a:prstGeom>
          <a:ln>
            <a:extLst/>
          </a:ln>
        </p:spPr>
        <p:txBody>
          <a:bodyPr vert="horz" lIns="91440" tIns="45720" rIns="91440" bIns="45720" anchor="ctr">
            <a:normAutofit fontScale="90000"/>
          </a:bodyPr>
          <a:lstStyle>
            <a:lvl1pPr algn="l" defTabSz="914400" rtl="false" eaLnBrk="true" latinLnBrk="false" hangingPunct="true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微软雅黑"/>
                <a:ea typeface="微软雅黑"/>
                <a:cs typeface="+mj-cs"/>
              </a:defRPr>
            </a:lvl1pPr>
          </a:lstStyle>
          <a:p>
            <a:pPr algn="thaiDist" defTabSz="914400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defRPr>
            </a:pPr>
            <a:r>
              <a:rPr lang="en-US" sz="44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3.2 </a:t>
            </a:r>
            <a:r>
              <a:rPr lang="en-US" sz="44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Bayesian Offline-Basic MLP</a:t>
            </a:r>
            <a:endParaRPr/>
          </a:p>
        </p:txBody>
      </p:sp>
      <p:sp>
        <p:nvSpPr>
          <p:cNvPr id="45" name=""/>
          <p:cNvSpPr txBox="true"/>
          <p:nvPr/>
        </p:nvSpPr>
        <p:spPr>
          <a:xfrm rot="0" flipH="false" flipV="false">
            <a:off x="272909" y="1219264"/>
            <a:ext cx="11652250" cy="1003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 marL="285750" indent="-285750">
              <a:lnSpc>
                <a:spcPct val="125000"/>
              </a:lnSpc>
              <a:buFont typeface="Arial" charset="0"/>
              <a:buChar char="•"/>
            </a:pPr>
            <a:r>
              <a:rPr lang="en-US" sz="2400">
                <a:latin typeface="Microsoft YaHei"/>
                <a:ea typeface="Microsoft YaHei"/>
              </a:rPr>
              <a:t>We have already collected all </a:t>
            </a:r>
            <a:r>
              <a:rPr lang="en-US" sz="2400">
                <a:solidFill>
                  <a:srgbClr val="00B050">
                    <a:alpha val="100000"/>
                  </a:srgbClr>
                </a:solidFill>
                <a:latin typeface="Microsoft YaHei"/>
                <a:ea typeface="Microsoft YaHei"/>
              </a:rPr>
              <a:t>correct samples</a:t>
            </a:r>
            <a:endParaRPr/>
          </a:p>
          <a:p>
            <a:pPr marL="285750" indent="-285750">
              <a:lnSpc>
                <a:spcPct val="125000"/>
              </a:lnSpc>
              <a:buFont typeface="Arial" charset="0"/>
              <a:buChar char="•"/>
            </a:pPr>
            <a:r>
              <a:rPr lang="en-US" sz="2400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Why not directly train a MLP?</a:t>
            </a:r>
            <a:endParaRPr/>
          </a:p>
        </p:txBody>
      </p:sp>
      <p:pic>
        <p:nvPicPr>
          <p:cNvPr id="46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 rot="0" flipH="false" flipV="false">
            <a:off x="3159821" y="2310248"/>
            <a:ext cx="5872485" cy="4205251"/>
          </a:xfrm>
          <a:prstGeom prst="rect"/>
          <a:ln w="12700">
            <a:solidFill>
              <a:schemeClr val="tx1">
                <a:alpha val="100000"/>
              </a:schemeClr>
            </a:solidFill>
            <a:prstDash val="solid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"/>
          <p:cNvSpPr/>
          <p:nvPr/>
        </p:nvSpPr>
        <p:spPr>
          <a:xfrm rot="0" flipH="false" flipV="false">
            <a:off x="10087529" y="3951424"/>
            <a:ext cx="1481783" cy="683901"/>
          </a:xfrm>
          <a:prstGeom prst="downArrowCallout">
            <a:avLst/>
          </a:prstGeom>
          <a:solidFill>
            <a:schemeClr val="accent6">
              <a:lumMod val="40000"/>
              <a:lumOff val="60000"/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p>
            <a:pPr algn="ctr"/>
            <a:endParaRPr/>
          </a:p>
        </p:txBody>
      </p:sp>
      <p:sp>
        <p:nvSpPr>
          <p:cNvPr id="49" name=""/>
          <p:cNvSpPr/>
          <p:nvPr/>
        </p:nvSpPr>
        <p:spPr>
          <a:xfrm rot="0" flipH="false" flipV="false">
            <a:off x="9623506" y="3666465"/>
            <a:ext cx="379943" cy="740891"/>
          </a:xfrm>
          <a:prstGeom prst="upArrowCallout">
            <a:avLst/>
          </a:prstGeom>
          <a:solidFill>
            <a:schemeClr val="accent1">
              <a:lumMod val="40000"/>
              <a:lumOff val="60000"/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p>
            <a:pPr algn="ctr"/>
            <a:endParaRPr/>
          </a:p>
        </p:txBody>
      </p:sp>
      <p:sp>
        <p:nvSpPr>
          <p:cNvPr id="50" name=""/>
          <p:cNvSpPr/>
          <p:nvPr/>
        </p:nvSpPr>
        <p:spPr>
          <a:xfrm rot="0" flipH="false" flipV="false">
            <a:off x="272909" y="3894433"/>
            <a:ext cx="9270647" cy="835878"/>
          </a:xfrm>
          <a:prstGeom prst="downArrowCallout">
            <a:avLst/>
          </a:prstGeom>
          <a:solidFill>
            <a:schemeClr val="accent2">
              <a:lumMod val="40000"/>
              <a:lumOff val="60000"/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p>
            <a:pPr algn="ctr"/>
            <a:endParaRPr/>
          </a:p>
        </p:txBody>
      </p:sp>
      <p:sp>
        <p:nvSpPr>
          <p:cNvPr id="51" name="标题 3"/>
          <p:cNvSpPr>
            <a:spLocks noGrp="true"/>
          </p:cNvSpPr>
          <p:nvPr/>
        </p:nvSpPr>
        <p:spPr>
          <a:xfrm rot="0" flipH="false" flipV="false">
            <a:off x="266559" y="136686"/>
            <a:ext cx="8216283" cy="759735"/>
          </a:xfrm>
          <a:prstGeom prst="rect">
            <a:avLst/>
          </a:prstGeom>
          <a:ln>
            <a:extLst/>
          </a:ln>
        </p:spPr>
        <p:txBody>
          <a:bodyPr vert="horz" lIns="91440" tIns="45720" rIns="91440" bIns="45720" anchor="ctr">
            <a:normAutofit fontScale="90000"/>
          </a:bodyPr>
          <a:lstStyle>
            <a:lvl1pPr algn="l" defTabSz="914400" rtl="false" eaLnBrk="true" latinLnBrk="false" hangingPunct="true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微软雅黑"/>
                <a:ea typeface="微软雅黑"/>
                <a:cs typeface="+mj-cs"/>
              </a:defRPr>
            </a:lvl1pPr>
          </a:lstStyle>
          <a:p>
            <a:pPr algn="thaiDist" defTabSz="914400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defRPr>
            </a:pPr>
            <a:r>
              <a:rPr lang="en-US" sz="44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3.2 </a:t>
            </a:r>
            <a:r>
              <a:rPr lang="en-US" sz="44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Bayesian Offline-Basic MLP</a:t>
            </a:r>
            <a:endParaRPr/>
          </a:p>
        </p:txBody>
      </p:sp>
      <p:sp>
        <p:nvSpPr>
          <p:cNvPr id="52" name=""/>
          <p:cNvSpPr txBox="true"/>
          <p:nvPr/>
        </p:nvSpPr>
        <p:spPr>
          <a:xfrm rot="0" flipH="false" flipV="false">
            <a:off x="272909" y="1219264"/>
            <a:ext cx="11652250" cy="5461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 marL="285750" indent="-285750">
              <a:lnSpc>
                <a:spcPct val="125000"/>
              </a:lnSpc>
              <a:buFont typeface="Arial" charset="0"/>
              <a:buChar char="•"/>
            </a:pPr>
            <a:r>
              <a:rPr lang="en-US" sz="2400">
                <a:latin typeface="Microsoft YaHei"/>
                <a:ea typeface="Microsoft YaHei"/>
              </a:rPr>
              <a:t>Sampling</a:t>
            </a:r>
            <a:endParaRPr/>
          </a:p>
        </p:txBody>
      </p:sp>
      <p:sp>
        <p:nvSpPr>
          <p:cNvPr id="53" name=""/>
          <p:cNvSpPr txBox="true"/>
          <p:nvPr/>
        </p:nvSpPr>
        <p:spPr>
          <a:xfrm rot="0" flipH="false" flipV="false">
            <a:off x="227967" y="2355656"/>
            <a:ext cx="13442950" cy="20129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/>
            <a:r>
              <a:rPr lang="en-US" sz="2400"/>
              <a:t>We use our pretrained Q-learning model to sample data.</a:t>
            </a:r>
            <a:endParaRPr/>
          </a:p>
          <a:p>
            <a:pPr/>
            <a:endParaRPr lang="en-US" sz="2400"/>
          </a:p>
          <a:p>
            <a:pPr/>
            <a:r>
              <a:rPr lang="en-US" sz="2400"/>
              <a:t>The data structures</a:t>
            </a:r>
            <a:r>
              <a:rPr lang="en-US" sz="2400"/>
              <a:t>  :</a:t>
            </a:r>
            <a:endParaRPr/>
          </a:p>
          <a:p>
            <a:pPr/>
            <a:endParaRPr lang="en-US"/>
          </a:p>
          <a:p>
            <a:pPr/>
            <a:endParaRPr lang="en-US"/>
          </a:p>
          <a:p>
            <a:pPr/>
            <a:r>
              <a:rPr lang="en-US"/>
              <a:t>[ 0.00370121  1.40378809  0.37487903 -0.31698471 -0.00428201 -0.08491565  0.   0.   0.   0.   0.    0.   1.]</a:t>
            </a:r>
            <a:endParaRPr/>
          </a:p>
        </p:txBody>
      </p:sp>
      <p:sp>
        <p:nvSpPr>
          <p:cNvPr id="54" name=""/>
          <p:cNvSpPr txBox="true"/>
          <p:nvPr/>
        </p:nvSpPr>
        <p:spPr>
          <a:xfrm rot="0" flipH="false" flipV="false">
            <a:off x="322953" y="4635325"/>
            <a:ext cx="4278475" cy="393699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/>
            <a:r>
              <a:rPr lang="en-US" sz="2000"/>
              <a:t>Observations if we took action i :</a:t>
            </a:r>
            <a:endParaRPr/>
          </a:p>
        </p:txBody>
      </p:sp>
      <p:pic>
        <p:nvPicPr>
          <p:cNvPr id="55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 rot="0" flipH="false" flipV="false">
            <a:off x="227967" y="5387659"/>
            <a:ext cx="9029957" cy="836723"/>
          </a:xfrm>
          <a:prstGeom prst="rect"/>
        </p:spPr>
      </p:pic>
      <p:sp>
        <p:nvSpPr>
          <p:cNvPr id="56" name=""/>
          <p:cNvSpPr txBox="true"/>
          <p:nvPr/>
        </p:nvSpPr>
        <p:spPr>
          <a:xfrm rot="0" flipH="false" flipV="false">
            <a:off x="9057457" y="3060763"/>
            <a:ext cx="2253247" cy="393699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/>
            <a:r>
              <a:rPr lang="en-US" sz="2000"/>
              <a:t>action i we took</a:t>
            </a:r>
            <a:endParaRPr/>
          </a:p>
        </p:txBody>
      </p:sp>
      <p:sp>
        <p:nvSpPr>
          <p:cNvPr id="57" name=""/>
          <p:cNvSpPr txBox="true"/>
          <p:nvPr/>
        </p:nvSpPr>
        <p:spPr>
          <a:xfrm rot="0" flipH="false" flipV="false">
            <a:off x="9840565" y="4730311"/>
            <a:ext cx="2216150" cy="1003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/>
            <a:r>
              <a:rPr lang="en-US" sz="2000"/>
              <a:t>The next action we predict (Optional)</a:t>
            </a:r>
            <a:endParaRPr/>
          </a:p>
        </p:txBody>
      </p:sp>
      <p:sp>
        <p:nvSpPr>
          <p:cNvPr id="58" name=""/>
          <p:cNvSpPr txBox="true"/>
          <p:nvPr/>
        </p:nvSpPr>
        <p:spPr>
          <a:xfrm rot="0" flipH="false" flipV="false">
            <a:off x="9882271" y="5735010"/>
            <a:ext cx="1892300" cy="6985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/>
            <a:r>
              <a:rPr lang="en-US" sz="2000"/>
              <a:t>[0. 0. 1 0. ]</a:t>
            </a:r>
            <a:endParaRPr/>
          </a:p>
          <a:p>
            <a:pPr/>
            <a:r>
              <a:rPr lang="en-US" sz="2000"/>
              <a:t>means action 3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标题 3"/>
          <p:cNvSpPr>
            <a:spLocks noGrp="true"/>
          </p:cNvSpPr>
          <p:nvPr/>
        </p:nvSpPr>
        <p:spPr>
          <a:xfrm rot="0" flipH="false" flipV="false">
            <a:off x="266559" y="136686"/>
            <a:ext cx="8216283" cy="759735"/>
          </a:xfrm>
          <a:prstGeom prst="rect">
            <a:avLst/>
          </a:prstGeom>
          <a:ln>
            <a:extLst/>
          </a:ln>
        </p:spPr>
        <p:txBody>
          <a:bodyPr vert="horz" lIns="91440" tIns="45720" rIns="91440" bIns="45720" anchor="ctr">
            <a:normAutofit fontScale="90000"/>
          </a:bodyPr>
          <a:lstStyle>
            <a:lvl1pPr algn="l" defTabSz="914400" rtl="false" eaLnBrk="true" latinLnBrk="false" hangingPunct="true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微软雅黑"/>
                <a:ea typeface="微软雅黑"/>
                <a:cs typeface="+mj-cs"/>
              </a:defRPr>
            </a:lvl1pPr>
          </a:lstStyle>
          <a:p>
            <a:pPr algn="thaiDist" defTabSz="914400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defRPr>
            </a:pPr>
            <a:r>
              <a:rPr lang="en-US" sz="44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3.2 </a:t>
            </a:r>
            <a:r>
              <a:rPr lang="en-US" sz="44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Bayesian Offline-Basic MLP</a:t>
            </a:r>
            <a:endParaRPr/>
          </a:p>
        </p:txBody>
      </p:sp>
      <p:sp>
        <p:nvSpPr>
          <p:cNvPr id="61" name=""/>
          <p:cNvSpPr txBox="true"/>
          <p:nvPr/>
        </p:nvSpPr>
        <p:spPr>
          <a:xfrm rot="0" flipH="false" flipV="false">
            <a:off x="7519871" y="1219264"/>
            <a:ext cx="4286250" cy="35052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 marL="0" lvl="0" algn="thaiDist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微软雅黑"/>
                <a:ea typeface="微软雅黑"/>
              </a:defRPr>
            </a:pPr>
            <a:r>
              <a:rPr lang="en-US" sz="2800" b="tru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mean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: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 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228.52481574436288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 </a:t>
            </a:r>
            <a:r>
              <a:rPr lang="en-US" sz="2800" b="tru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std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: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 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70.03703811274288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 </a:t>
            </a:r>
            <a:r>
              <a:rPr lang="en-US" sz="2800" b="tru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max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: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 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295.4086650330729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 </a:t>
            </a:r>
            <a:r>
              <a:rPr lang="en-US" sz="2800" b="tru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min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: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 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-167.62464413445562</a:t>
            </a:r>
            <a:endParaRPr/>
          </a:p>
        </p:txBody>
      </p:sp>
      <p:sp>
        <p:nvSpPr>
          <p:cNvPr id="62" name=""/>
          <p:cNvSpPr txBox="true"/>
          <p:nvPr/>
        </p:nvSpPr>
        <p:spPr>
          <a:xfrm rot="0" flipH="false" flipV="false">
            <a:off x="2318920" y="5891177"/>
            <a:ext cx="8333221" cy="5207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 algn="ctr"/>
            <a:r>
              <a:rPr lang="en-US" sz="2800"/>
              <a:t>Correct Data(samples) are of great impotance!</a:t>
            </a:r>
            <a:endParaRPr/>
          </a:p>
        </p:txBody>
      </p:sp>
      <p:sp>
        <p:nvSpPr>
          <p:cNvPr id="63" name=""/>
          <p:cNvSpPr txBox="true"/>
          <p:nvPr/>
        </p:nvSpPr>
        <p:spPr>
          <a:xfrm rot="0" flipH="false" flipV="false">
            <a:off x="1303867" y="1456267"/>
            <a:ext cx="4260850" cy="6413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/>
            <a:r>
              <a:rPr lang="en-US"/>
              <a:t>Train 170000 examples of observation for 1500 iterations</a:t>
            </a:r>
            <a:endParaRPr/>
          </a:p>
        </p:txBody>
      </p:sp>
      <p:pic>
        <p:nvPicPr>
          <p:cNvPr id="64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 rot="0" flipH="false" flipV="false">
            <a:off x="1303867" y="2266245"/>
            <a:ext cx="5274733" cy="3516488"/>
          </a:xfrm>
          <a:prstGeom prst="rect"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>
  <p:cSld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 3"/>
          <p:cNvSpPr>
            <a:spLocks noGrp="true"/>
          </p:cNvSpPr>
          <p:nvPr/>
        </p:nvSpPr>
        <p:spPr>
          <a:xfrm rot="0" flipH="false" flipV="false">
            <a:off x="266559" y="136686"/>
            <a:ext cx="8216283" cy="759735"/>
          </a:xfrm>
          <a:prstGeom prst="rect">
            <a:avLst/>
          </a:prstGeom>
          <a:ln>
            <a:extLst/>
          </a:ln>
        </p:spPr>
        <p:txBody>
          <a:bodyPr vert="horz" lIns="91440" tIns="45720" rIns="91440" bIns="45720" anchor="ctr">
            <a:normAutofit fontScale="100000"/>
          </a:bodyPr>
          <a:lstStyle>
            <a:lvl1pPr algn="l" defTabSz="914400" rtl="false" eaLnBrk="true" latinLnBrk="false" hangingPunct="true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微软雅黑"/>
                <a:ea typeface="微软雅黑"/>
                <a:cs typeface="+mj-cs"/>
              </a:defRPr>
            </a:lvl1pPr>
          </a:lstStyle>
          <a:p>
            <a:pPr algn="thaiDist" defTabSz="914400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defRPr>
            </a:pPr>
            <a:r>
              <a:rPr lang="en-US" sz="44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Table of </a:t>
            </a:r>
            <a:r>
              <a:rPr lang="en-US"/>
              <a:t>contents</a:t>
            </a:r>
            <a:endParaRPr/>
          </a:p>
        </p:txBody>
      </p:sp>
      <p:sp>
        <p:nvSpPr>
          <p:cNvPr id="67" name=""/>
          <p:cNvSpPr txBox="true"/>
          <p:nvPr/>
        </p:nvSpPr>
        <p:spPr>
          <a:xfrm rot="0" flipH="false" flipV="false">
            <a:off x="272909" y="1219264"/>
            <a:ext cx="11652250" cy="43561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 marL="514350" lvl="0" indent="-514350" algn="thaiDist" defTabSz="914400">
              <a:lnSpc>
                <a:spcPct val="125000"/>
              </a:lnSpc>
              <a:buAutoNum type="arabicPeriod" startAt="1"/>
              <a:defRPr sz="1800">
                <a:solidFill>
                  <a:schemeClr val="tx1">
                    <a:alpha val="100000"/>
                  </a:schemeClr>
                </a:solidFill>
                <a:latin typeface="微软雅黑"/>
                <a:ea typeface="微软雅黑"/>
              </a:defRPr>
            </a:pPr>
            <a:r>
              <a:rPr lang="en-US" sz="2800" b="tru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Analysis of the problem</a:t>
            </a:r>
            <a:endParaRPr sz="1800">
              <a:solidFill>
                <a:schemeClr val="tx1">
                  <a:alpha val="100000"/>
                </a:schemeClr>
              </a:solidFill>
              <a:latin typeface="微软雅黑"/>
              <a:ea typeface="微软雅黑"/>
            </a:endParaRPr>
          </a:p>
          <a:p>
            <a:pPr marL="514350" lvl="0" indent="-514350" algn="thaiDist" defTabSz="914400">
              <a:lnSpc>
                <a:spcPct val="125000"/>
              </a:lnSpc>
              <a:buAutoNum type="arabicPeriod" startAt="1"/>
              <a:defRPr sz="1800">
                <a:solidFill>
                  <a:schemeClr val="tx1">
                    <a:alpha val="100000"/>
                  </a:schemeClr>
                </a:solidFill>
                <a:latin typeface="微软雅黑"/>
                <a:ea typeface="微软雅黑"/>
              </a:defRPr>
            </a:pPr>
            <a:r>
              <a:rPr lang="en-US" sz="2800" b="tru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Reinforcement Learning</a:t>
            </a:r>
            <a:endParaRPr sz="180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  <a:p>
            <a:pPr marL="971550" lvl="1" indent="-514350" algn="thaiDist" defTabSz="914400">
              <a:lnSpc>
                <a:spcPct val="125000"/>
              </a:lnSpc>
              <a:buAutoNum type="romanUcPeriod" startAt="1"/>
              <a:defRPr sz="1800">
                <a:solidFill>
                  <a:schemeClr val="tx1">
                    <a:alpha val="100000"/>
                  </a:schemeClr>
                </a:solidFill>
                <a:latin typeface="微软雅黑"/>
                <a:ea typeface="微软雅黑"/>
              </a:defRPr>
            </a:pP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Q-Learning</a:t>
            </a:r>
            <a:endParaRPr/>
          </a:p>
          <a:p>
            <a:pPr marL="971550" lvl="1" indent="-514350" algn="thaiDist" defTabSz="914400">
              <a:lnSpc>
                <a:spcPct val="125000"/>
              </a:lnSpc>
              <a:buAutoNum type="romanUcPeriod" startAt="1"/>
              <a:defRPr sz="1800">
                <a:solidFill>
                  <a:schemeClr val="tx1">
                    <a:alpha val="100000"/>
                  </a:schemeClr>
                </a:solidFill>
                <a:latin typeface="微软雅黑"/>
                <a:ea typeface="微软雅黑"/>
              </a:defRPr>
            </a:pP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Advantage Actor-Critic</a:t>
            </a:r>
            <a:endParaRPr/>
          </a:p>
          <a:p>
            <a:pPr marL="514350" lvl="0" indent="-514350" algn="thaiDist" defTabSz="914400">
              <a:lnSpc>
                <a:spcPct val="125000"/>
              </a:lnSpc>
              <a:buAutoNum type="arabicPeriod" startAt="1"/>
              <a:defRPr sz="1800">
                <a:solidFill>
                  <a:schemeClr val="tx1">
                    <a:alpha val="100000"/>
                  </a:schemeClr>
                </a:solidFill>
                <a:latin typeface="微软雅黑"/>
                <a:ea typeface="微软雅黑"/>
              </a:defRPr>
            </a:pPr>
            <a:r>
              <a:rPr lang="en-US" sz="2800" b="tru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Bayesian Networks</a:t>
            </a:r>
            <a:endParaRPr sz="1800">
              <a:solidFill>
                <a:schemeClr val="tx1">
                  <a:alpha val="100000"/>
                </a:schemeClr>
              </a:solidFill>
              <a:latin typeface="微软雅黑"/>
              <a:ea typeface="微软雅黑"/>
            </a:endParaRPr>
          </a:p>
          <a:p>
            <a:pPr marL="800100" lvl="1" indent="-342900" algn="thaiDist" defTabSz="914400">
              <a:lnSpc>
                <a:spcPct val="125000"/>
              </a:lnSpc>
              <a:buAutoNum type="romanUcPeriod" startAt="1"/>
              <a:defRPr sz="1800">
                <a:solidFill>
                  <a:schemeClr val="tx1">
                    <a:alpha val="100000"/>
                  </a:schemeClr>
                </a:solidFill>
                <a:latin typeface="微软雅黑"/>
                <a:ea typeface="微软雅黑"/>
              </a:defRPr>
            </a:pP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Learning Online</a:t>
            </a:r>
            <a:endParaRPr/>
          </a:p>
          <a:p>
            <a:pPr marL="800100" lvl="1" indent="-342900" algn="thaiDist" defTabSz="914400">
              <a:lnSpc>
                <a:spcPct val="125000"/>
              </a:lnSpc>
              <a:buAutoNum type="romanUcPeriod" startAt="1"/>
              <a:defRPr sz="1800">
                <a:solidFill>
                  <a:schemeClr val="tx1">
                    <a:alpha val="100000"/>
                  </a:schemeClr>
                </a:solidFill>
                <a:latin typeface="微软雅黑"/>
                <a:ea typeface="微软雅黑"/>
              </a:defRPr>
            </a:pP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Learning Offline</a:t>
            </a:r>
            <a:endParaRPr/>
          </a:p>
          <a:p>
            <a:pPr marL="514350" lvl="0" indent="-514350" algn="thaiDist" defTabSz="914400">
              <a:lnSpc>
                <a:spcPct val="125000"/>
              </a:lnSpc>
              <a:buAutoNum type="arabicPeriod" startAt="1"/>
              <a:defRPr sz="1800">
                <a:solidFill>
                  <a:schemeClr val="tx1">
                    <a:alpha val="100000"/>
                  </a:schemeClr>
                </a:solidFill>
                <a:latin typeface="微软雅黑"/>
                <a:ea typeface="微软雅黑"/>
              </a:defRPr>
            </a:pPr>
            <a:r>
              <a:rPr lang="en-US" sz="2800" b="tru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About </a:t>
            </a:r>
            <a:r>
              <a:rPr lang="en-US" sz="2800" b="tru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i</a:t>
            </a:r>
            <a:r>
              <a:rPr lang="en-US" sz="2800" b="tru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nc</a:t>
            </a:r>
            <a:r>
              <a:rPr lang="en-US" sz="2800" b="tru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oporating</a:t>
            </a:r>
            <a:r>
              <a:rPr lang="en-US" sz="2800" b="tru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 physics models into transition functions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>
  <p:cSld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标题 3"/>
          <p:cNvSpPr>
            <a:spLocks noGrp="true"/>
          </p:cNvSpPr>
          <p:nvPr/>
        </p:nvSpPr>
        <p:spPr>
          <a:xfrm rot="0" flipH="false" flipV="false">
            <a:off x="266559" y="136686"/>
            <a:ext cx="8216283" cy="759735"/>
          </a:xfrm>
          <a:prstGeom prst="rect">
            <a:avLst/>
          </a:prstGeom>
          <a:ln>
            <a:extLst/>
          </a:ln>
        </p:spPr>
        <p:txBody>
          <a:bodyPr vert="horz" lIns="91440" tIns="45720" rIns="91440" bIns="45720" anchor="ctr">
            <a:normAutofit fontScale="100000"/>
          </a:bodyPr>
          <a:lstStyle>
            <a:lvl1pPr algn="l" defTabSz="914400" rtl="false" eaLnBrk="true" latinLnBrk="false" hangingPunct="true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微软雅黑"/>
                <a:ea typeface="微软雅黑"/>
                <a:cs typeface="+mj-cs"/>
              </a:defRPr>
            </a:lvl1pPr>
          </a:lstStyle>
          <a:p>
            <a:pPr algn="thaiDist" defTabSz="914400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defRPr>
            </a:pPr>
            <a:r>
              <a:rPr lang="en-US" sz="44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3.2 </a:t>
            </a:r>
            <a:r>
              <a:rPr lang="en-US" sz="44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Bayesian Offline-BNN</a:t>
            </a:r>
            <a:endParaRPr/>
          </a:p>
        </p:txBody>
      </p:sp>
      <p:sp>
        <p:nvSpPr>
          <p:cNvPr id="70" name=""/>
          <p:cNvSpPr txBox="true"/>
          <p:nvPr/>
        </p:nvSpPr>
        <p:spPr>
          <a:xfrm rot="0" flipH="false" flipV="false">
            <a:off x="266559" y="2150597"/>
            <a:ext cx="6049433" cy="3289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 marL="285750" lvl="0" indent="-285750" algn="thaiDist" defTabSz="914400">
              <a:lnSpc>
                <a:spcPct val="125000"/>
              </a:lnSpc>
              <a:buFont typeface="Arial" charset="0"/>
              <a:buChar char="•"/>
              <a:defRPr sz="1800">
                <a:solidFill>
                  <a:schemeClr val="tx1">
                    <a:alpha val="100000"/>
                  </a:schemeClr>
                </a:solidFill>
                <a:latin typeface="微软雅黑"/>
                <a:ea typeface="微软雅黑"/>
              </a:defRPr>
            </a:pPr>
            <a:r>
              <a:rPr lang="en-US" sz="24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We want to </a:t>
            </a:r>
            <a:r>
              <a:rPr lang="en-US" sz="24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optimize to make our model more stable</a:t>
            </a:r>
            <a:endParaRPr sz="1800">
              <a:solidFill>
                <a:schemeClr val="tx1">
                  <a:alpha val="100000"/>
                </a:schemeClr>
              </a:solidFill>
              <a:latin typeface="微软雅黑"/>
              <a:ea typeface="微软雅黑"/>
            </a:endParaRPr>
          </a:p>
          <a:p>
            <a:pPr marL="285750" lvl="0" indent="-285750" algn="thaiDist" defTabSz="914400">
              <a:lnSpc>
                <a:spcPct val="125000"/>
              </a:lnSpc>
              <a:buFont typeface="Arial" charset="0"/>
              <a:buChar char="•"/>
              <a:defRPr sz="1800">
                <a:solidFill>
                  <a:schemeClr val="tx1">
                    <a:alpha val="100000"/>
                  </a:schemeClr>
                </a:solidFill>
                <a:latin typeface="微软雅黑"/>
                <a:ea typeface="微软雅黑"/>
              </a:defRPr>
            </a:pPr>
            <a:r>
              <a:rPr lang="en-US" sz="24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The game environment is generated by random confirmation with random seeds</a:t>
            </a:r>
            <a:endParaRPr/>
          </a:p>
          <a:p>
            <a:pPr marL="285750" lvl="0" indent="-285750" algn="thaiDist" defTabSz="914400">
              <a:lnSpc>
                <a:spcPct val="125000"/>
              </a:lnSpc>
              <a:buFont typeface="Arial" charset="0"/>
              <a:buChar char="•"/>
              <a:defRPr sz="1800">
                <a:solidFill>
                  <a:schemeClr val="tx1">
                    <a:alpha val="100000"/>
                  </a:schemeClr>
                </a:solidFill>
                <a:latin typeface="微软雅黑"/>
                <a:ea typeface="微软雅黑"/>
              </a:defRPr>
            </a:pPr>
            <a:r>
              <a:rPr lang="en-US" sz="24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 We want the parameters in the network to be more flexible as well</a:t>
            </a:r>
            <a:r>
              <a:rPr lang="en-US" sz="24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  </a:t>
            </a:r>
            <a:endParaRPr/>
          </a:p>
        </p:txBody>
      </p:sp>
      <p:sp>
        <p:nvSpPr>
          <p:cNvPr id="71" name=""/>
          <p:cNvSpPr/>
          <p:nvPr/>
        </p:nvSpPr>
        <p:spPr>
          <a:xfrm rot="0" flipH="false" flipV="false">
            <a:off x="6434525" y="3429064"/>
            <a:ext cx="1236133" cy="474133"/>
          </a:xfrm>
          <a:prstGeom prst="rightArrow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p>
            <a:pPr algn="ctr"/>
            <a:endParaRPr/>
          </a:p>
        </p:txBody>
      </p:sp>
      <p:sp>
        <p:nvSpPr>
          <p:cNvPr id="72" name=""/>
          <p:cNvSpPr/>
          <p:nvPr/>
        </p:nvSpPr>
        <p:spPr>
          <a:xfrm rot="0" flipH="false" flipV="false">
            <a:off x="8229600" y="2556934"/>
            <a:ext cx="2997199" cy="2539999"/>
          </a:xfrm>
          <a:prstGeom prst="rect">
            <a:avLst/>
          </a:prstGeom>
          <a:solidFill>
            <a:srgbClr val="92D050">
              <a:alpha val="100000"/>
            </a:srgb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p>
            <a:pPr algn="ctr"/>
            <a:r>
              <a:rPr lang="en-US" sz="2800"/>
              <a:t>Bayesian Neural Network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标题 3"/>
          <p:cNvSpPr>
            <a:spLocks noGrp="true"/>
          </p:cNvSpPr>
          <p:nvPr/>
        </p:nvSpPr>
        <p:spPr>
          <a:xfrm rot="0" flipH="false" flipV="false">
            <a:off x="266559" y="136686"/>
            <a:ext cx="8216283" cy="759735"/>
          </a:xfrm>
          <a:prstGeom prst="rect">
            <a:avLst/>
          </a:prstGeom>
          <a:ln>
            <a:extLst/>
          </a:ln>
        </p:spPr>
        <p:txBody>
          <a:bodyPr vert="horz" lIns="91440" tIns="45720" rIns="91440" bIns="45720" anchor="ctr">
            <a:normAutofit fontScale="100000"/>
          </a:bodyPr>
          <a:lstStyle>
            <a:lvl1pPr algn="l" defTabSz="914400" rtl="false" eaLnBrk="true" latinLnBrk="false" hangingPunct="true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微软雅黑"/>
                <a:ea typeface="微软雅黑"/>
                <a:cs typeface="+mj-cs"/>
              </a:defRPr>
            </a:lvl1pPr>
          </a:lstStyle>
          <a:p>
            <a:pPr algn="thaiDist" defTabSz="914400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defRPr>
            </a:pPr>
            <a:r>
              <a:rPr lang="en-US" sz="44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3.2 </a:t>
            </a:r>
            <a:r>
              <a:rPr lang="en-US" sz="44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Bayesian Offline-BNN</a:t>
            </a:r>
            <a:endParaRPr/>
          </a:p>
        </p:txBody>
      </p:sp>
      <p:pic>
        <p:nvPicPr>
          <p:cNvPr id="75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 rot="0" flipH="false" flipV="false">
            <a:off x="443279" y="1372351"/>
            <a:ext cx="5158642" cy="4249516"/>
          </a:xfrm>
          <a:prstGeom prst="rect"/>
        </p:spPr>
      </p:pic>
      <p:pic>
        <p:nvPicPr>
          <p:cNvPr id="76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5440891" y="4170766"/>
            <a:ext cx="6457950" cy="1264833"/>
          </a:xfrm>
          <a:prstGeom prst="rect"/>
        </p:spPr>
      </p:pic>
      <p:sp>
        <p:nvSpPr>
          <p:cNvPr id="77" name=""/>
          <p:cNvSpPr txBox="true"/>
          <p:nvPr/>
        </p:nvSpPr>
        <p:spPr>
          <a:xfrm rot="0" flipH="false" flipV="false">
            <a:off x="3198347" y="6180666"/>
            <a:ext cx="7461250" cy="6413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/>
            <a:r>
              <a:rPr lang="en-US"/>
              <a:t>https://zhuanlan.zhihu.com/p/106889896</a:t>
            </a:r>
            <a:endParaRPr/>
          </a:p>
          <a:p>
            <a:pPr/>
            <a:r>
              <a:rPr lang="en-US"/>
              <a:t>https://www.zhihu.com/tardis/zm/art/263053978?source_id=1005</a:t>
            </a:r>
            <a:endParaRPr/>
          </a:p>
        </p:txBody>
      </p:sp>
      <p:pic>
        <p:nvPicPr>
          <p:cNvPr id="78" name="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5421262" y="1514923"/>
            <a:ext cx="6770802" cy="2422452"/>
          </a:xfrm>
          <a:prstGeom prst="rect"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标题 3"/>
          <p:cNvSpPr>
            <a:spLocks noGrp="true"/>
          </p:cNvSpPr>
          <p:nvPr/>
        </p:nvSpPr>
        <p:spPr>
          <a:xfrm rot="0" flipH="false" flipV="false">
            <a:off x="266559" y="136686"/>
            <a:ext cx="8216283" cy="759735"/>
          </a:xfrm>
          <a:prstGeom prst="rect">
            <a:avLst/>
          </a:prstGeom>
          <a:ln>
            <a:extLst/>
          </a:ln>
        </p:spPr>
        <p:txBody>
          <a:bodyPr vert="horz" lIns="91440" tIns="45720" rIns="91440" bIns="45720" anchor="ctr">
            <a:normAutofit fontScale="100000"/>
          </a:bodyPr>
          <a:lstStyle>
            <a:lvl1pPr algn="l" defTabSz="914400" rtl="false" eaLnBrk="true" latinLnBrk="false" hangingPunct="true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微软雅黑"/>
                <a:ea typeface="微软雅黑"/>
                <a:cs typeface="+mj-cs"/>
              </a:defRPr>
            </a:lvl1pPr>
          </a:lstStyle>
          <a:p>
            <a:pPr algn="thaiDist" defTabSz="914400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defRPr>
            </a:pPr>
            <a:r>
              <a:rPr lang="en-US" sz="44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3.2 </a:t>
            </a:r>
            <a:r>
              <a:rPr lang="en-US" sz="44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Bayesian Offline-BNN</a:t>
            </a:r>
            <a:endParaRPr/>
          </a:p>
        </p:txBody>
      </p:sp>
      <p:sp>
        <p:nvSpPr>
          <p:cNvPr id="81" name=""/>
          <p:cNvSpPr txBox="true"/>
          <p:nvPr/>
        </p:nvSpPr>
        <p:spPr>
          <a:xfrm rot="0" flipH="false" flipV="false">
            <a:off x="1303867" y="1456267"/>
            <a:ext cx="4260850" cy="6413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/>
            <a:r>
              <a:rPr lang="en-US"/>
              <a:t>Train 30000 examples of observation for 1500 iterations</a:t>
            </a:r>
            <a:endParaRPr/>
          </a:p>
        </p:txBody>
      </p:sp>
      <p:pic>
        <p:nvPicPr>
          <p:cNvPr id="82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 rot="0" flipH="false" flipV="false">
            <a:off x="863600" y="2178050"/>
            <a:ext cx="5359916" cy="3567693"/>
          </a:xfrm>
          <a:prstGeom prst="rect"/>
        </p:spPr>
      </p:pic>
      <p:sp>
        <p:nvSpPr>
          <p:cNvPr id="83" name=""/>
          <p:cNvSpPr txBox="true"/>
          <p:nvPr/>
        </p:nvSpPr>
        <p:spPr>
          <a:xfrm rot="0" flipH="false" flipV="false">
            <a:off x="7519871" y="1219264"/>
            <a:ext cx="4286250" cy="35052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 marL="0" lvl="0" algn="thaiDist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微软雅黑"/>
                <a:ea typeface="微软雅黑"/>
              </a:defRPr>
            </a:pPr>
            <a:r>
              <a:rPr lang="en-US" sz="2800" b="tru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mean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: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 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239.1624154306785 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 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 </a:t>
            </a:r>
            <a:r>
              <a:rPr lang="en-US" sz="2800" b="tru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std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: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 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39.08197482732056 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 </a:t>
            </a:r>
            <a:r>
              <a:rPr lang="en-US" sz="2800" b="tru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max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: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 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289.3384291423988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 </a:t>
            </a:r>
            <a:r>
              <a:rPr lang="en-US" sz="2800" b="tru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min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: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 </a:t>
            </a:r>
            <a:endParaRPr/>
          </a:p>
          <a:p>
            <a:pPr marL="0" lvl="0" algn="thaiDist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微软雅黑"/>
                <a:ea typeface="微软雅黑"/>
              </a:defRPr>
            </a:pP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-13.772508972854709</a:t>
            </a:r>
            <a:endParaRPr sz="1800">
              <a:solidFill>
                <a:schemeClr val="tx1">
                  <a:alpha val="100000"/>
                </a:schemeClr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标题 3"/>
          <p:cNvSpPr>
            <a:spLocks noGrp="true"/>
          </p:cNvSpPr>
          <p:nvPr/>
        </p:nvSpPr>
        <p:spPr>
          <a:xfrm rot="0" flipH="false" flipV="false">
            <a:off x="266559" y="136686"/>
            <a:ext cx="8216283" cy="759735"/>
          </a:xfrm>
          <a:prstGeom prst="rect">
            <a:avLst/>
          </a:prstGeom>
          <a:ln>
            <a:extLst/>
          </a:ln>
        </p:spPr>
        <p:txBody>
          <a:bodyPr vert="horz" lIns="91440" tIns="45720" rIns="91440" bIns="45720" anchor="ctr">
            <a:normAutofit fontScale="100000"/>
          </a:bodyPr>
          <a:lstStyle>
            <a:lvl1pPr algn="l" defTabSz="914400" rtl="false" eaLnBrk="true" latinLnBrk="false" hangingPunct="true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微软雅黑"/>
                <a:ea typeface="微软雅黑"/>
                <a:cs typeface="+mj-cs"/>
              </a:defRPr>
            </a:lvl1pPr>
          </a:lstStyle>
          <a:p>
            <a:pPr algn="thaiDist" defTabSz="914400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defRPr>
            </a:pPr>
            <a:r>
              <a:rPr lang="en-US" sz="44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3.2 </a:t>
            </a:r>
            <a:r>
              <a:rPr lang="en-US" sz="44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Bayesian Offline-BNN</a:t>
            </a:r>
            <a:endParaRPr/>
          </a:p>
        </p:txBody>
      </p:sp>
      <p:sp>
        <p:nvSpPr>
          <p:cNvPr id="86" name=""/>
          <p:cNvSpPr txBox="true"/>
          <p:nvPr/>
        </p:nvSpPr>
        <p:spPr>
          <a:xfrm rot="0" flipH="false" flipV="false">
            <a:off x="2701991" y="1529811"/>
            <a:ext cx="4260850" cy="5207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/>
            <a:r>
              <a:rPr lang="en-US" sz="2800"/>
              <a:t>Test Scores</a:t>
            </a:r>
            <a:endParaRPr/>
          </a:p>
        </p:txBody>
      </p:sp>
      <p:sp>
        <p:nvSpPr>
          <p:cNvPr id="87" name=""/>
          <p:cNvSpPr txBox="true"/>
          <p:nvPr/>
        </p:nvSpPr>
        <p:spPr>
          <a:xfrm rot="0" flipH="false" flipV="false">
            <a:off x="7519871" y="1219264"/>
            <a:ext cx="4286250" cy="35052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 marL="0" lvl="0" algn="thaiDist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微软雅黑"/>
                <a:ea typeface="微软雅黑"/>
              </a:defRPr>
            </a:pPr>
            <a:r>
              <a:rPr lang="en-US" sz="2800" b="tru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mean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: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 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239.1624154306785 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 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 </a:t>
            </a:r>
            <a:r>
              <a:rPr lang="en-US" sz="2800" b="tru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std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: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 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39.08197482732056 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 </a:t>
            </a:r>
            <a:r>
              <a:rPr lang="en-US" sz="2800" b="tru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max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: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 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289.3384291423988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 </a:t>
            </a:r>
            <a:r>
              <a:rPr lang="en-US" sz="2800" b="tru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min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: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 </a:t>
            </a:r>
            <a:endParaRPr/>
          </a:p>
          <a:p>
            <a:pPr marL="0" lvl="0" algn="thaiDist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微软雅黑"/>
                <a:ea typeface="微软雅黑"/>
              </a:defRPr>
            </a:pP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-13.772508972854709</a:t>
            </a:r>
            <a:endParaRPr sz="1800">
              <a:solidFill>
                <a:schemeClr val="tx1">
                  <a:alpha val="100000"/>
                </a:schemeClr>
              </a:solidFill>
              <a:latin typeface="微软雅黑"/>
              <a:ea typeface="微软雅黑"/>
            </a:endParaRPr>
          </a:p>
        </p:txBody>
      </p:sp>
      <p:pic>
        <p:nvPicPr>
          <p:cNvPr id="88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 rot="0" flipH="false" flipV="false">
            <a:off x="1110682" y="2081972"/>
            <a:ext cx="5852159" cy="4389120"/>
          </a:xfrm>
          <a:prstGeom prst="rect"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>
  <p:cSld>
    <p:spTree>
      <p:nvGrpSpPr>
        <p:cNvPr id="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标题 3"/>
          <p:cNvSpPr>
            <a:spLocks noGrp="true"/>
          </p:cNvSpPr>
          <p:nvPr/>
        </p:nvSpPr>
        <p:spPr>
          <a:xfrm rot="0" flipH="false" flipV="false">
            <a:off x="266559" y="136686"/>
            <a:ext cx="8216283" cy="759735"/>
          </a:xfrm>
          <a:prstGeom prst="rect">
            <a:avLst/>
          </a:prstGeom>
          <a:ln>
            <a:extLst/>
          </a:ln>
        </p:spPr>
        <p:txBody>
          <a:bodyPr vert="horz" lIns="91440" tIns="45720" rIns="91440" bIns="45720" anchor="ctr">
            <a:normAutofit fontScale="100000"/>
          </a:bodyPr>
          <a:lstStyle>
            <a:lvl1pPr algn="l" defTabSz="914400" rtl="false" eaLnBrk="true" latinLnBrk="false" hangingPunct="true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微软雅黑"/>
                <a:ea typeface="微软雅黑"/>
                <a:cs typeface="+mj-cs"/>
              </a:defRPr>
            </a:lvl1pPr>
          </a:lstStyle>
          <a:p>
            <a:pPr algn="thaiDist" defTabSz="914400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defRPr>
            </a:pPr>
            <a:r>
              <a:rPr lang="en-US" sz="44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4. Add Physics</a:t>
            </a:r>
            <a:endParaRPr/>
          </a:p>
        </p:txBody>
      </p:sp>
      <p:sp>
        <p:nvSpPr>
          <p:cNvPr id="91" name=""/>
          <p:cNvSpPr txBox="true"/>
          <p:nvPr/>
        </p:nvSpPr>
        <p:spPr>
          <a:xfrm rot="0" flipH="false" flipV="false">
            <a:off x="205463" y="1282764"/>
            <a:ext cx="11474450" cy="43561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 marL="285750" lvl="0" indent="-285750" algn="thaiDist" defTabSz="914400">
              <a:lnSpc>
                <a:spcPct val="125000"/>
              </a:lnSpc>
              <a:buFont typeface="Arial" charset="0"/>
              <a:buChar char="•"/>
              <a:defRPr sz="18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defRPr>
            </a:pP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To be honest, this is more difficult than we think</a:t>
            </a:r>
            <a:endParaRPr sz="180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  <a:p>
            <a:pPr marL="285750" lvl="0" indent="-285750" algn="thaiDist" defTabSz="914400">
              <a:lnSpc>
                <a:spcPct val="125000"/>
              </a:lnSpc>
              <a:buFont typeface="Arial" charset="0"/>
              <a:buChar char="•"/>
              <a:defRPr sz="18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defRPr>
            </a:pP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It is hard to put a physics equation into a transition function.</a:t>
            </a:r>
            <a:endParaRPr sz="180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  <a:p>
            <a:pPr marL="285750" lvl="0" indent="-285750" algn="thaiDist" defTabSz="914400">
              <a:lnSpc>
                <a:spcPct val="125000"/>
              </a:lnSpc>
              <a:buFont typeface="Arial" charset="0"/>
              <a:buChar char="•"/>
              <a:defRPr sz="18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defRPr>
            </a:pP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So does that mean it is not important?</a:t>
            </a:r>
            <a:endParaRPr sz="180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  <a:p>
            <a:pPr marL="1200150" lvl="2" indent="-285750" algn="thaiDist" defTabSz="914400">
              <a:lnSpc>
                <a:spcPct val="125000"/>
              </a:lnSpc>
              <a:buFont typeface="Arial" charset="0"/>
              <a:buChar char="•"/>
              <a:defRPr sz="18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defRPr>
            </a:pP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How do me obtain the next state?</a:t>
            </a:r>
            <a:endParaRPr sz="180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  <a:p>
            <a:pPr marL="1200150" lvl="2" indent="-285750" algn="thaiDist" defTabSz="914400">
              <a:lnSpc>
                <a:spcPct val="125000"/>
              </a:lnSpc>
              <a:buFont typeface="Arial" charset="0"/>
              <a:buChar char="•"/>
              <a:defRPr sz="18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defRPr>
            </a:pP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In games, it is the </a:t>
            </a:r>
            <a:r>
              <a:rPr lang="en-US" sz="2800" b="false" i="false" strike="noStrike">
                <a:solidFill>
                  <a:srgbClr val="B67200">
                    <a:alpha val="100000"/>
                  </a:srgbClr>
                </a:solidFill>
                <a:latin typeface="Microsoft YaHei"/>
                <a:ea typeface="Microsoft YaHei"/>
              </a:rPr>
              <a:t>step()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 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function</a:t>
            </a:r>
            <a:endParaRPr/>
          </a:p>
          <a:p>
            <a:pPr marL="1200150" lvl="2" indent="-285750" algn="thaiDist" defTabSz="914400">
              <a:lnSpc>
                <a:spcPct val="125000"/>
              </a:lnSpc>
              <a:buFont typeface="Arial" charset="0"/>
              <a:buChar char="•"/>
              <a:defRPr sz="18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defRPr>
            </a:pP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But in real world, it is not a easy task</a:t>
            </a:r>
            <a:endParaRPr sz="180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  <a:p>
            <a:pPr marL="1200150" lvl="2" indent="-285750" algn="thaiDist" defTabSz="914400">
              <a:lnSpc>
                <a:spcPct val="125000"/>
              </a:lnSpc>
              <a:buFont typeface="Arial" charset="0"/>
              <a:buChar char="•"/>
              <a:defRPr sz="18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defRPr>
            </a:pP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As a result, physics models can be used to obtain the next state</a:t>
            </a:r>
            <a:endParaRPr sz="180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标题 3"/>
          <p:cNvSpPr>
            <a:spLocks noGrp="true"/>
          </p:cNvSpPr>
          <p:nvPr/>
        </p:nvSpPr>
        <p:spPr>
          <a:xfrm rot="0" flipH="false" flipV="false">
            <a:off x="266559" y="136686"/>
            <a:ext cx="8216283" cy="759735"/>
          </a:xfrm>
          <a:prstGeom prst="rect">
            <a:avLst/>
          </a:prstGeom>
          <a:ln>
            <a:extLst/>
          </a:ln>
        </p:spPr>
        <p:txBody>
          <a:bodyPr vert="horz" lIns="91440" tIns="45720" rIns="91440" bIns="45720" anchor="ctr">
            <a:normAutofit fontScale="100000"/>
          </a:bodyPr>
          <a:lstStyle>
            <a:lvl1pPr algn="l" defTabSz="914400" rtl="false" eaLnBrk="true" latinLnBrk="false" hangingPunct="true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微软雅黑"/>
                <a:ea typeface="微软雅黑"/>
                <a:cs typeface="+mj-cs"/>
              </a:defRPr>
            </a:lvl1pPr>
          </a:lstStyle>
          <a:p>
            <a:pPr algn="thaiDist" defTabSz="914400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defRPr>
            </a:pPr>
            <a:r>
              <a:rPr lang="en-US" sz="44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At Last</a:t>
            </a:r>
            <a:endParaRPr/>
          </a:p>
        </p:txBody>
      </p:sp>
      <p:sp>
        <p:nvSpPr>
          <p:cNvPr id="94" name=""/>
          <p:cNvSpPr txBox="true"/>
          <p:nvPr/>
        </p:nvSpPr>
        <p:spPr>
          <a:xfrm rot="0" flipH="false" flipV="false">
            <a:off x="3713046" y="2025820"/>
            <a:ext cx="4766035" cy="11874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 marL="0" indent="0">
              <a:buNone/>
            </a:pPr>
            <a:r>
              <a:rPr lang="en-US" sz="7200">
                <a:latin typeface="Microsoft YaHei"/>
                <a:ea typeface="Microsoft YaHei"/>
              </a:rPr>
              <a:t>Thank You</a:t>
            </a:r>
            <a:endParaRPr/>
          </a:p>
        </p:txBody>
      </p:sp>
      <p:sp>
        <p:nvSpPr>
          <p:cNvPr id="95" name=""/>
          <p:cNvSpPr txBox="true"/>
          <p:nvPr/>
        </p:nvSpPr>
        <p:spPr>
          <a:xfrm rot="0" flipH="false" flipV="false">
            <a:off x="2700893" y="4144330"/>
            <a:ext cx="6790342" cy="4572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 algn="ctr"/>
            <a:r>
              <a:rPr lang="en-US" sz="2400">
                <a:hlinkClick r:id="rId1"/>
              </a:rPr>
              <a:t>https://github.com/xiaojxkevin/lunarlander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>
  <p:cSld>
    <p:spTree>
      <p:nvGrpSpPr>
        <p:cNvPr id="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标题 3"/>
          <p:cNvSpPr>
            <a:spLocks noGrp="true"/>
          </p:cNvSpPr>
          <p:nvPr/>
        </p:nvSpPr>
        <p:spPr>
          <a:xfrm rot="0" flipH="false" flipV="false">
            <a:off x="266559" y="136686"/>
            <a:ext cx="8216283" cy="759735"/>
          </a:xfrm>
          <a:prstGeom prst="rect">
            <a:avLst/>
          </a:prstGeom>
          <a:ln>
            <a:extLst/>
          </a:ln>
        </p:spPr>
        <p:txBody>
          <a:bodyPr vert="horz" lIns="91440" tIns="45720" rIns="91440" bIns="45720" anchor="ctr">
            <a:normAutofit fontScale="100000"/>
          </a:bodyPr>
          <a:lstStyle>
            <a:lvl1pPr algn="l" defTabSz="914400" rtl="false" eaLnBrk="true" latinLnBrk="false" hangingPunct="true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微软雅黑"/>
                <a:ea typeface="微软雅黑"/>
                <a:cs typeface="+mj-cs"/>
              </a:defRPr>
            </a:lvl1pPr>
          </a:lstStyle>
          <a:p>
            <a:pPr algn="thaiDist" defTabSz="914400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defRPr>
            </a:pPr>
            <a:r>
              <a:rPr lang="en-US" sz="44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1. Problem State</a:t>
            </a:r>
            <a:endParaRPr/>
          </a:p>
        </p:txBody>
      </p:sp>
      <p:sp>
        <p:nvSpPr>
          <p:cNvPr id="98" name=""/>
          <p:cNvSpPr txBox="true"/>
          <p:nvPr/>
        </p:nvSpPr>
        <p:spPr>
          <a:xfrm rot="0" flipH="false" flipV="false">
            <a:off x="266559" y="1219264"/>
            <a:ext cx="11652250" cy="43561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 marL="285750" indent="-285750">
              <a:buFont typeface="Arial" charset="0"/>
              <a:buChar char="•"/>
            </a:pPr>
            <a:r>
              <a:rPr lang="en-US" sz="2800" u="sng">
                <a:latin typeface="Microsoft YaHei"/>
                <a:ea typeface="Microsoft YaHei"/>
              </a:rPr>
              <a:t>An </a:t>
            </a:r>
            <a:r>
              <a:rPr lang="en-US" sz="2800" u="sng"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</a:rPr>
              <a:t>online </a:t>
            </a:r>
            <a:r>
              <a:rPr lang="en-US" sz="2800" u="sng">
                <a:solidFill>
                  <a:srgbClr val="000000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Microsoft YaHei"/>
                <a:ea typeface="Microsoft YaHei"/>
              </a:rPr>
              <a:t>trajectory optimization problem</a:t>
            </a:r>
            <a:endParaRPr/>
          </a:p>
          <a:p>
            <a:pPr marL="285750" indent="-285750">
              <a:buFont typeface="Arial" charset="0"/>
              <a:buChar char="•"/>
            </a:pPr>
            <a:endParaRPr lang="en-US" sz="2800" u="sng">
              <a:solidFill>
                <a:srgbClr val="000000">
                  <a:alpha val="100000"/>
                </a:srgbClr>
              </a:solidFill>
              <a:highlight>
                <a:srgbClr val="FFFFFF">
                  <a:alpha val="100000"/>
                </a:srgbClr>
              </a:highlight>
              <a:latin typeface="Microsoft YaHei"/>
              <a:ea typeface="Microsoft YaHei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</a:rPr>
              <a:t>Goal: </a:t>
            </a:r>
            <a:endParaRPr/>
          </a:p>
          <a:p>
            <a:pPr lvl="1" indent="0">
              <a:buNone/>
            </a:pPr>
            <a:r>
              <a:rPr lang="en-US" sz="280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</a:rPr>
              <a:t>Based on observations, find the right policy to reach the end.</a:t>
            </a:r>
            <a:endParaRPr/>
          </a:p>
          <a:p>
            <a:pPr marL="285750" indent="-285750">
              <a:buFont typeface="Arial" charset="0"/>
              <a:buChar char="•"/>
            </a:pPr>
            <a:endParaRPr lang="en-US" sz="2800">
              <a:solidFill>
                <a:srgbClr val="000000">
                  <a:alpha val="100000"/>
                </a:srgbClr>
              </a:solidFill>
              <a:latin typeface="Microsoft YaHei"/>
              <a:ea typeface="Microsoft YaHei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</a:rPr>
              <a:t>Markov Chain? </a:t>
            </a:r>
            <a:r>
              <a:rPr lang="en-US" sz="2800"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</a:rPr>
              <a:t>Hard to say! Transitions are uncertain</a:t>
            </a:r>
            <a:endParaRPr/>
          </a:p>
          <a:p>
            <a:pPr marL="285750" indent="-285750">
              <a:buFont typeface="Arial" charset="0"/>
              <a:buChar char="•"/>
            </a:pPr>
            <a:endParaRPr lang="en-US" sz="2800">
              <a:solidFill>
                <a:schemeClr val="tx1">
                  <a:alpha val="100000"/>
                </a:schemeClr>
              </a:solidFill>
              <a:latin typeface="Microsoft YaHei"/>
              <a:ea typeface="Microsoft YaHei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MDP? </a:t>
            </a:r>
            <a:r>
              <a:rPr lang="en-US" sz="2800"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</a:rPr>
              <a:t>-&gt;</a:t>
            </a:r>
            <a:r>
              <a:rPr lang="en-US" sz="2800"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</a:rPr>
              <a:t>With</a:t>
            </a:r>
            <a:r>
              <a:rPr lang="en-US" sz="2800"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</a:rPr>
              <a:t> unknown rewards</a:t>
            </a:r>
            <a:endParaRPr/>
          </a:p>
          <a:p>
            <a:pPr marL="285750" indent="-285750">
              <a:buFont typeface="Arial" charset="0"/>
              <a:buChar char="•"/>
            </a:pPr>
            <a:endParaRPr lang="en-US" sz="2800">
              <a:solidFill>
                <a:schemeClr val="tx1">
                  <a:alpha val="100000"/>
                </a:schemeClr>
              </a:solidFill>
              <a:latin typeface="Microsoft YaHei"/>
              <a:ea typeface="Microsoft YaHei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Learning the environment online! </a:t>
            </a:r>
            <a:r>
              <a:rPr lang="en-US" sz="2800">
                <a:solidFill>
                  <a:srgbClr val="00B050">
                    <a:alpha val="100000"/>
                  </a:srgbClr>
                </a:solidFill>
                <a:latin typeface="Microsoft YaHei"/>
                <a:ea typeface="Microsoft YaHei"/>
              </a:rPr>
              <a:t>-&gt; RL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标题 3"/>
          <p:cNvSpPr>
            <a:spLocks noGrp="true"/>
          </p:cNvSpPr>
          <p:nvPr/>
        </p:nvSpPr>
        <p:spPr>
          <a:xfrm rot="0" flipH="false" flipV="false">
            <a:off x="266559" y="136686"/>
            <a:ext cx="8216283" cy="759735"/>
          </a:xfrm>
          <a:prstGeom prst="rect">
            <a:avLst/>
          </a:prstGeom>
          <a:ln>
            <a:extLst/>
          </a:ln>
        </p:spPr>
        <p:txBody>
          <a:bodyPr vert="horz" lIns="91440" tIns="45720" rIns="91440" bIns="45720" anchor="ctr">
            <a:normAutofit fontScale="100000"/>
          </a:bodyPr>
          <a:lstStyle>
            <a:lvl1pPr algn="l" defTabSz="914400" rtl="false" eaLnBrk="true" latinLnBrk="false" hangingPunct="true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微软雅黑"/>
                <a:ea typeface="微软雅黑"/>
                <a:cs typeface="+mj-cs"/>
              </a:defRPr>
            </a:lvl1pPr>
          </a:lstStyle>
          <a:p>
            <a:pPr algn="thaiDist" defTabSz="914400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defRPr>
            </a:pPr>
            <a:r>
              <a:rPr lang="en-US" sz="44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2. R</a:t>
            </a:r>
            <a:r>
              <a:rPr lang="en-US"/>
              <a:t>einforcement Learning</a:t>
            </a:r>
            <a:endParaRPr/>
          </a:p>
        </p:txBody>
      </p:sp>
      <p:sp>
        <p:nvSpPr>
          <p:cNvPr id="101" name=""/>
          <p:cNvSpPr txBox="true"/>
          <p:nvPr/>
        </p:nvSpPr>
        <p:spPr>
          <a:xfrm rot="0" flipH="false" flipV="false">
            <a:off x="266559" y="1219264"/>
            <a:ext cx="11652250" cy="54229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 indent="0">
              <a:lnSpc>
                <a:spcPct val="125000"/>
              </a:lnSpc>
              <a:buNone/>
            </a:pPr>
            <a:r>
              <a:rPr lang="en-US" sz="2800">
                <a:latin typeface="Microsoft YaHei"/>
                <a:ea typeface="Microsoft YaHei"/>
              </a:rPr>
              <a:t>Some terms(background) that we use in the presentation:</a:t>
            </a:r>
            <a:endParaRPr/>
          </a:p>
          <a:p>
            <a:pPr marL="285750" indent="-285750">
              <a:lnSpc>
                <a:spcPct val="125000"/>
              </a:lnSpc>
              <a:buFont typeface="Arial" charset="0"/>
              <a:buChar char="•"/>
            </a:pPr>
            <a:r>
              <a:rPr lang="en-US" sz="2800">
                <a:latin typeface="Microsoft YaHei"/>
                <a:ea typeface="Microsoft YaHei"/>
              </a:rPr>
              <a:t>Configs for the game:</a:t>
            </a:r>
            <a:endParaRPr/>
          </a:p>
          <a:p>
            <a:pPr indent="0">
              <a:lnSpc>
                <a:spcPct val="125000"/>
              </a:lnSpc>
              <a:buNone/>
            </a:pPr>
            <a:endParaRPr lang="en-US" sz="2800">
              <a:latin typeface="Microsoft YaHei"/>
              <a:ea typeface="Microsoft YaHei"/>
            </a:endParaRPr>
          </a:p>
          <a:p>
            <a:pPr indent="0">
              <a:lnSpc>
                <a:spcPct val="125000"/>
              </a:lnSpc>
              <a:buNone/>
            </a:pPr>
            <a:endParaRPr lang="en-US" sz="2800">
              <a:latin typeface="Microsoft YaHei"/>
              <a:ea typeface="Microsoft YaHei"/>
            </a:endParaRPr>
          </a:p>
          <a:p>
            <a:pPr indent="0">
              <a:lnSpc>
                <a:spcPct val="125000"/>
              </a:lnSpc>
              <a:buNone/>
            </a:pPr>
            <a:endParaRPr lang="en-US" sz="2800">
              <a:latin typeface="Microsoft YaHei"/>
              <a:ea typeface="Microsoft YaHei"/>
            </a:endParaRPr>
          </a:p>
          <a:p>
            <a:pPr marL="285750" indent="-285750">
              <a:lnSpc>
                <a:spcPct val="125000"/>
              </a:lnSpc>
              <a:buFont typeface="Arial" charset="0"/>
              <a:buChar char="•"/>
            </a:pPr>
            <a:endParaRPr lang="en-US" sz="2800">
              <a:latin typeface="Microsoft YaHei"/>
              <a:ea typeface="Microsoft YaHei"/>
            </a:endParaRPr>
          </a:p>
          <a:p>
            <a:pPr marL="285750" indent="-285750">
              <a:lnSpc>
                <a:spcPct val="125000"/>
              </a:lnSpc>
              <a:buFont typeface="Arial" charset="0"/>
              <a:buChar char="•"/>
            </a:pPr>
            <a:r>
              <a:rPr lang="en-US" sz="2800">
                <a:latin typeface="Microsoft YaHei"/>
                <a:ea typeface="Microsoft YaHei"/>
              </a:rPr>
              <a:t>Step: one frame of the game</a:t>
            </a:r>
            <a:endParaRPr/>
          </a:p>
          <a:p>
            <a:pPr marL="285750" indent="-285750">
              <a:lnSpc>
                <a:spcPct val="125000"/>
              </a:lnSpc>
              <a:buFont typeface="Arial" charset="0"/>
              <a:buChar char="•"/>
            </a:pPr>
            <a:r>
              <a:rPr lang="en-US" sz="2800">
                <a:latin typeface="Microsoft YaHei"/>
                <a:ea typeface="Microsoft YaHei"/>
              </a:rPr>
              <a:t>Epoch: contains all steps from the start of a game to the end</a:t>
            </a:r>
            <a:endParaRPr/>
          </a:p>
          <a:p>
            <a:pPr marL="285750" indent="-285750">
              <a:lnSpc>
                <a:spcPct val="125000"/>
              </a:lnSpc>
              <a:buFont typeface="Arial" charset="0"/>
              <a:buChar char="•"/>
            </a:pPr>
            <a:r>
              <a:rPr lang="en-US" sz="2800">
                <a:latin typeface="Microsoft YaHei"/>
                <a:ea typeface="Microsoft YaHei"/>
              </a:rPr>
              <a:t>The learning phase will end if the average score of last 20 epochs is above 200  </a:t>
            </a:r>
            <a:endParaRPr/>
          </a:p>
        </p:txBody>
      </p:sp>
      <p:pic>
        <p:nvPicPr>
          <p:cNvPr id="102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 rot="0" flipH="false" flipV="false">
            <a:off x="2594866" y="2400286"/>
            <a:ext cx="6357200" cy="2057555"/>
          </a:xfrm>
          <a:prstGeom prst="rect"/>
        </p:spPr>
      </p:pic>
    </p:spTree>
  </p:cSld>
  <p:clrMapOvr>
    <a:masterClrMapping/>
  </p:clrMapOvr>
</p:sld>
</file>

<file path=ppt/slides/slide5.xml><?xml version="1.0" encoding="utf-8"?>
<p:sld xmlns:asvg="http://schemas.microsoft.com/office/drawing/2016/SVG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标题 3"/>
          <p:cNvSpPr>
            <a:spLocks noGrp="true"/>
          </p:cNvSpPr>
          <p:nvPr/>
        </p:nvSpPr>
        <p:spPr>
          <a:xfrm rot="0" flipH="false" flipV="false">
            <a:off x="266559" y="136686"/>
            <a:ext cx="8216283" cy="759735"/>
          </a:xfrm>
          <a:prstGeom prst="rect">
            <a:avLst/>
          </a:prstGeom>
          <a:ln>
            <a:extLst/>
          </a:ln>
        </p:spPr>
        <p:txBody>
          <a:bodyPr vert="horz" lIns="91440" tIns="45720" rIns="91440" bIns="45720" anchor="ctr">
            <a:normAutofit fontScale="100000"/>
          </a:bodyPr>
          <a:lstStyle>
            <a:lvl1pPr algn="l" defTabSz="914400" rtl="false" eaLnBrk="true" latinLnBrk="false" hangingPunct="true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微软雅黑"/>
                <a:ea typeface="微软雅黑"/>
                <a:cs typeface="+mj-cs"/>
              </a:defRPr>
            </a:lvl1pPr>
          </a:lstStyle>
          <a:p>
            <a:pPr algn="thaiDist" defTabSz="914400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defRPr>
            </a:pPr>
            <a:r>
              <a:rPr lang="en-US" sz="44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2.1 Q-Learning: Idea</a:t>
            </a:r>
            <a:endParaRPr/>
          </a:p>
        </p:txBody>
      </p:sp>
      <p:sp>
        <p:nvSpPr>
          <p:cNvPr id="105" name=""/>
          <p:cNvSpPr txBox="true"/>
          <p:nvPr/>
        </p:nvSpPr>
        <p:spPr>
          <a:xfrm rot="0" flipH="false" flipV="false">
            <a:off x="266559" y="1219264"/>
            <a:ext cx="11652250" cy="22225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 marL="285750" indent="-285750">
              <a:lnSpc>
                <a:spcPct val="125000"/>
              </a:lnSpc>
              <a:buFont typeface="Arial" charset="0"/>
              <a:buChar char="•"/>
            </a:pPr>
            <a:r>
              <a:rPr lang="en-US" sz="2800">
                <a:latin typeface="Microsoft YaHei"/>
                <a:ea typeface="Microsoft YaHei"/>
              </a:rPr>
              <a:t>We need to learn all the Q-Values</a:t>
            </a:r>
            <a:endParaRPr/>
          </a:p>
          <a:p>
            <a:pPr marL="742950" lvl="1" indent="-285750">
              <a:lnSpc>
                <a:spcPct val="125000"/>
              </a:lnSpc>
              <a:buFont typeface="Arial" charset="0"/>
              <a:buChar char="•"/>
            </a:pPr>
            <a:r>
              <a:rPr lang="en-US" sz="2800">
                <a:latin typeface="Microsoft YaHei"/>
                <a:ea typeface="Microsoft YaHei"/>
              </a:rPr>
              <a:t>How to store all these values?</a:t>
            </a:r>
            <a:r>
              <a:rPr lang="en-US" sz="2800"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</a:rPr>
              <a:t> State space too large!</a:t>
            </a:r>
            <a:endParaRPr/>
          </a:p>
          <a:p>
            <a:pPr marL="742950" lvl="1" indent="-285750">
              <a:lnSpc>
                <a:spcPct val="125000"/>
              </a:lnSpc>
              <a:buFont typeface="Arial" charset="0"/>
              <a:buChar char="•"/>
            </a:pPr>
            <a:r>
              <a:rPr lang="en-US" sz="2800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Approximate the state space </a:t>
            </a:r>
            <a:endParaRPr/>
          </a:p>
          <a:p>
            <a:pPr marL="742950" lvl="1" indent="-285750">
              <a:lnSpc>
                <a:spcPct val="125000"/>
              </a:lnSpc>
              <a:buFont typeface="Arial" charset="0"/>
              <a:buChar char="•"/>
            </a:pPr>
            <a:r>
              <a:rPr lang="en-US" sz="2800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Use a simple MLP as the map function</a:t>
            </a:r>
            <a:endParaRPr/>
          </a:p>
        </p:txBody>
      </p:sp>
      <p:pic>
        <p:nvPicPr>
          <p:cNvPr id="106" name=""/>
          <p:cNvPicPr/>
          <p:nvPr/>
        </p:nvPicPr>
        <p:blipFill>
          <a:blip>
            <a:alphaModFix amt="100000"/>
            <a:extLst>
              <a:ext uri="{96DAC541-7B7A-43D3-8B79-37D633B846F1}">
                <asvg:svgBlip r:embed="rId1"/>
              </a:ext>
            </a:extLst>
          </a:blip>
          <a:srcRect l="0" t="0" r="0" b="0"/>
          <a:stretch>
            <a:fillRect/>
          </a:stretch>
        </p:blipFill>
        <p:spPr>
          <a:xfrm rot="0" flipH="false" flipV="false">
            <a:off x="3532345" y="3441764"/>
            <a:ext cx="5127436" cy="1101449"/>
          </a:xfrm>
          <a:prstGeom prst="rect"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标题 3"/>
          <p:cNvSpPr>
            <a:spLocks noGrp="true"/>
          </p:cNvSpPr>
          <p:nvPr/>
        </p:nvSpPr>
        <p:spPr>
          <a:xfrm rot="0" flipH="false" flipV="false">
            <a:off x="266559" y="136686"/>
            <a:ext cx="8216283" cy="759735"/>
          </a:xfrm>
          <a:prstGeom prst="rect">
            <a:avLst/>
          </a:prstGeom>
          <a:ln>
            <a:extLst/>
          </a:ln>
        </p:spPr>
        <p:txBody>
          <a:bodyPr vert="horz" lIns="91440" tIns="45720" rIns="91440" bIns="45720" anchor="ctr">
            <a:normAutofit fontScale="100000"/>
          </a:bodyPr>
          <a:lstStyle>
            <a:lvl1pPr algn="l" defTabSz="914400" rtl="false" eaLnBrk="true" latinLnBrk="false" hangingPunct="true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微软雅黑"/>
                <a:ea typeface="微软雅黑"/>
                <a:cs typeface="+mj-cs"/>
              </a:defRPr>
            </a:lvl1pPr>
          </a:lstStyle>
          <a:p>
            <a:pPr algn="thaiDist" defTabSz="914400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defRPr>
            </a:pPr>
            <a:r>
              <a:rPr lang="en-US" sz="44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2.1 Q-Learning: Algorithm</a:t>
            </a:r>
            <a:endParaRPr/>
          </a:p>
        </p:txBody>
      </p:sp>
      <p:pic>
        <p:nvPicPr>
          <p:cNvPr id="109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 rot="0" flipH="false" flipV="false">
            <a:off x="1299886" y="1160309"/>
            <a:ext cx="9592356" cy="5132619"/>
          </a:xfrm>
          <a:prstGeom prst="rect"/>
        </p:spPr>
      </p:pic>
      <p:sp>
        <p:nvSpPr>
          <p:cNvPr id="110" name=""/>
          <p:cNvSpPr txBox="true"/>
          <p:nvPr/>
        </p:nvSpPr>
        <p:spPr>
          <a:xfrm rot="0" flipH="false" flipV="false">
            <a:off x="2749614" y="6404873"/>
            <a:ext cx="669290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 algn="ctr"/>
            <a:r>
              <a:rPr lang="en-US">
                <a:hlinkClick r:id="rId2"/>
              </a:rPr>
              <a:t>https://zhuanlan.zhihu.com/p/97856004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标题 3"/>
          <p:cNvSpPr>
            <a:spLocks noGrp="true"/>
          </p:cNvSpPr>
          <p:nvPr/>
        </p:nvSpPr>
        <p:spPr>
          <a:xfrm rot="0" flipH="false" flipV="false">
            <a:off x="266559" y="136686"/>
            <a:ext cx="8216283" cy="759735"/>
          </a:xfrm>
          <a:prstGeom prst="rect">
            <a:avLst/>
          </a:prstGeom>
          <a:ln>
            <a:extLst/>
          </a:ln>
        </p:spPr>
        <p:txBody>
          <a:bodyPr vert="horz" lIns="91440" tIns="45720" rIns="91440" bIns="45720" anchor="ctr">
            <a:normAutofit fontScale="100000"/>
          </a:bodyPr>
          <a:lstStyle>
            <a:lvl1pPr algn="l" defTabSz="914400" rtl="false" eaLnBrk="true" latinLnBrk="false" hangingPunct="true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微软雅黑"/>
                <a:ea typeface="微软雅黑"/>
                <a:cs typeface="+mj-cs"/>
              </a:defRPr>
            </a:lvl1pPr>
          </a:lstStyle>
          <a:p>
            <a:pPr algn="thaiDist" defTabSz="914400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defRPr>
            </a:pPr>
            <a:r>
              <a:rPr lang="en-US" sz="44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2.1 Q-Learning: 20 epochs</a:t>
            </a:r>
            <a:endParaRPr/>
          </a:p>
        </p:txBody>
      </p:sp>
      <p:pic>
        <p:nvPicPr>
          <p:cNvPr id="113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 rot="0" flipH="false" flipV="false">
            <a:off x="2286064" y="1438862"/>
            <a:ext cx="7620000" cy="5080000"/>
          </a:xfrm>
          <a:prstGeom prst="rect"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标题 3"/>
          <p:cNvSpPr>
            <a:spLocks noGrp="true"/>
          </p:cNvSpPr>
          <p:nvPr/>
        </p:nvSpPr>
        <p:spPr>
          <a:xfrm rot="0" flipH="false" flipV="false">
            <a:off x="266559" y="136686"/>
            <a:ext cx="8216283" cy="759735"/>
          </a:xfrm>
          <a:prstGeom prst="rect">
            <a:avLst/>
          </a:prstGeom>
          <a:ln>
            <a:extLst/>
          </a:ln>
        </p:spPr>
        <p:txBody>
          <a:bodyPr vert="horz" lIns="91440" tIns="45720" rIns="91440" bIns="45720" anchor="ctr">
            <a:normAutofit fontScale="100000"/>
          </a:bodyPr>
          <a:lstStyle>
            <a:lvl1pPr algn="l" defTabSz="914400" rtl="false" eaLnBrk="true" latinLnBrk="false" hangingPunct="true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微软雅黑"/>
                <a:ea typeface="微软雅黑"/>
                <a:cs typeface="+mj-cs"/>
              </a:defRPr>
            </a:lvl1pPr>
          </a:lstStyle>
          <a:p>
            <a:pPr algn="thaiDist" defTabSz="914400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defRPr>
            </a:pPr>
            <a:r>
              <a:rPr lang="en-US" sz="44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2.1 Q-Learning: 100 epochs</a:t>
            </a:r>
            <a:endParaRPr/>
          </a:p>
        </p:txBody>
      </p:sp>
      <p:pic>
        <p:nvPicPr>
          <p:cNvPr id="116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 rot="0" flipH="false" flipV="false">
            <a:off x="2286064" y="1209753"/>
            <a:ext cx="7620000" cy="5080000"/>
          </a:xfrm>
          <a:prstGeom prst="rect"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标题 3"/>
          <p:cNvSpPr>
            <a:spLocks noGrp="true"/>
          </p:cNvSpPr>
          <p:nvPr/>
        </p:nvSpPr>
        <p:spPr>
          <a:xfrm rot="0" flipH="false" flipV="false">
            <a:off x="266559" y="136686"/>
            <a:ext cx="8216283" cy="759735"/>
          </a:xfrm>
          <a:prstGeom prst="rect">
            <a:avLst/>
          </a:prstGeom>
          <a:ln>
            <a:extLst/>
          </a:ln>
        </p:spPr>
        <p:txBody>
          <a:bodyPr vert="horz" lIns="91440" tIns="45720" rIns="91440" bIns="45720" anchor="ctr">
            <a:normAutofit fontScale="100000"/>
          </a:bodyPr>
          <a:lstStyle>
            <a:lvl1pPr algn="l" defTabSz="914400" rtl="false" eaLnBrk="true" latinLnBrk="false" hangingPunct="true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微软雅黑"/>
                <a:ea typeface="微软雅黑"/>
                <a:cs typeface="+mj-cs"/>
              </a:defRPr>
            </a:lvl1pPr>
          </a:lstStyle>
          <a:p>
            <a:pPr algn="thaiDist" defTabSz="914400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defRPr>
            </a:pPr>
            <a:r>
              <a:rPr lang="en-US" sz="44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2.1 Q-Learning: Results</a:t>
            </a:r>
            <a:endParaRPr/>
          </a:p>
        </p:txBody>
      </p:sp>
      <p:pic>
        <p:nvPicPr>
          <p:cNvPr id="119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 rot="0" flipH="false" flipV="false">
            <a:off x="266559" y="1327985"/>
            <a:ext cx="6580239" cy="4935178"/>
          </a:xfrm>
          <a:prstGeom prst="rect"/>
        </p:spPr>
      </p:pic>
      <p:sp>
        <p:nvSpPr>
          <p:cNvPr id="120" name=""/>
          <p:cNvSpPr txBox="true"/>
          <p:nvPr/>
        </p:nvSpPr>
        <p:spPr>
          <a:xfrm rot="0" flipH="false" flipV="false">
            <a:off x="7458775" y="2042974"/>
            <a:ext cx="4165600" cy="35052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 marL="0" lvl="0" algn="thaiDist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微软雅黑"/>
                <a:ea typeface="微软雅黑"/>
              </a:defRPr>
            </a:pPr>
            <a:r>
              <a:rPr lang="en-US" sz="2800" b="tru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mean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: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 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225.14527054974315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 </a:t>
            </a:r>
            <a:r>
              <a:rPr lang="en-US" sz="2800" b="tru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std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: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 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62.88393475576646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 </a:t>
            </a:r>
            <a:r>
              <a:rPr lang="en-US" sz="2800" b="tru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max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: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 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299.080730952846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 </a:t>
            </a:r>
            <a:r>
              <a:rPr lang="en-US" sz="2800" b="tru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min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: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 </a:t>
            </a:r>
            <a:r>
              <a:rPr lang="en-US" sz="2800" b="false" i="false" strike="noStrike">
                <a:solidFill>
                  <a:schemeClr val="tx1">
                    <a:alpha val="100000"/>
                  </a:schemeClr>
                </a:solidFill>
                <a:latin typeface="Microsoft YaHei"/>
                <a:ea typeface="Microsoft YaHei"/>
              </a:rPr>
              <a:t>-91.00848452617487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ShanghaiTech">
      <a:dk1>
        <a:sysClr val="windowText" lastClr="000000"/>
      </a:dk1>
      <a:lt1>
        <a:sysClr val="window" lastClr="FFFFFF"/>
      </a:lt1>
      <a:dk2>
        <a:srgbClr val="A40006"/>
      </a:dk2>
      <a:lt2>
        <a:srgbClr val="E7E6E6"/>
      </a:lt2>
      <a:accent1>
        <a:srgbClr val="004098"/>
      </a:accent1>
      <a:accent2>
        <a:srgbClr val="009944"/>
      </a:accent2>
      <a:accent3>
        <a:srgbClr val="F39800"/>
      </a:accent3>
      <a:accent4>
        <a:srgbClr val="7E3C93"/>
      </a:accent4>
      <a:accent5>
        <a:srgbClr val="269BC1"/>
      </a:accent5>
      <a:accent6>
        <a:srgbClr val="A40006"/>
      </a:accent6>
      <a:hlink>
        <a:srgbClr val="A40006"/>
      </a:hlink>
      <a:folHlink>
        <a:srgbClr val="A40006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false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false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</a:theme>
</file>

<file path=docProps/app.xml><?xml version="1.0" encoding="utf-8"?>
<Properties xmlns:vt="http://schemas.openxmlformats.org/officeDocument/2006/docPropsVTypes" xmlns="http://schemas.openxmlformats.org/officeDocument/2006/extended-properties">
  <Application>Tencent office</Application>
</Properties>
</file>

<file path=docProps/core.xml><?xml version="1.0" encoding="utf-8"?>
<cp:coreProperties xmlns:xsi="http://www.w3.org/2001/XMLSchema-instance" xmlns:cp="http://schemas.openxmlformats.org/package/2006/metadata/core-properties" xmlns:dcmitype="http://purl.org/dc/dcmitype/" xmlns:dc="http://purl.org/dc/elements/1.1/" xmlns:dcterms="http://purl.org/dc/terms/">
  <dcterms:created xsi:type="dcterms:W3CDTF">2024-01-25T22:47:11Z</dcterms:created>
  <dcterms:modified xsi:type="dcterms:W3CDTF">2024-01-25T22:47:11Z</dcterms:modified>
</cp:coreProperties>
</file>